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-8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2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8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5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2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8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0732-1B55-4150-BFB2-2881D9186ECA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2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3917C6-32A2-4496-9C44-219C37E7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" y="1428750"/>
            <a:ext cx="713994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6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DongHoon</cp:lastModifiedBy>
  <cp:revision>3</cp:revision>
  <dcterms:created xsi:type="dcterms:W3CDTF">2021-10-29T08:22:19Z</dcterms:created>
  <dcterms:modified xsi:type="dcterms:W3CDTF">2021-10-30T03:58:48Z</dcterms:modified>
</cp:coreProperties>
</file>