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1237456" y="1524000"/>
            <a:ext cx="6669088" cy="3810000"/>
            <a:chOff x="1108075" y="1071563"/>
            <a:chExt cx="6669088" cy="3810000"/>
          </a:xfrm>
        </p:grpSpPr>
        <p:pic>
          <p:nvPicPr>
            <p:cNvPr id="1026" name="Picture 2" descr="D:\angeloyeo.github.io\pics\2020-07-17-MLE\pic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075" y="1071563"/>
              <a:ext cx="6669088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그룹 24"/>
            <p:cNvGrpSpPr/>
            <p:nvPr/>
          </p:nvGrpSpPr>
          <p:grpSpPr>
            <a:xfrm>
              <a:off x="1259632" y="1628800"/>
              <a:ext cx="5493533" cy="2141192"/>
              <a:chOff x="1259632" y="1628800"/>
              <a:chExt cx="5493533" cy="214119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59632" y="1628800"/>
                <a:ext cx="5493533" cy="715089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주황색 분포로부터 데이터가 나왔다고 가정했을 때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첫 번째 데이터가 </a:t>
                </a:r>
                <a:r>
                  <a:rPr lang="en-US" altLang="ko-KR" dirty="0" smtClean="0"/>
                  <a:t>likelihood</a:t>
                </a:r>
                <a:r>
                  <a:rPr lang="ko-KR" altLang="en-US" dirty="0" smtClean="0"/>
                  <a:t>에 기여하는 기여도</a:t>
                </a:r>
                <a:endParaRPr lang="ko-KR" altLang="en-US" dirty="0"/>
              </a:p>
            </p:txBody>
          </p:sp>
          <p:sp>
            <p:nvSpPr>
              <p:cNvPr id="23" name="위로 굽은 화살표 22"/>
              <p:cNvSpPr/>
              <p:nvPr/>
            </p:nvSpPr>
            <p:spPr>
              <a:xfrm rot="5400000">
                <a:off x="2406040" y="2684152"/>
                <a:ext cx="1440160" cy="731520"/>
              </a:xfrm>
              <a:prstGeom prst="bentUpArrow">
                <a:avLst>
                  <a:gd name="adj1" fmla="val 10243"/>
                  <a:gd name="adj2" fmla="val 11328"/>
                  <a:gd name="adj3" fmla="val 2326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43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2020-07-21T02:58:43Z</dcterms:modified>
</cp:coreProperties>
</file>