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1174933" y="241392"/>
            <a:ext cx="5688632" cy="6364580"/>
            <a:chOff x="899592" y="138698"/>
            <a:chExt cx="5688632" cy="6364580"/>
          </a:xfrm>
        </p:grpSpPr>
        <p:sp>
          <p:nvSpPr>
            <p:cNvPr id="4" name="사다리꼴 3"/>
            <p:cNvSpPr/>
            <p:nvPr/>
          </p:nvSpPr>
          <p:spPr>
            <a:xfrm>
              <a:off x="2555776" y="3573016"/>
              <a:ext cx="4032448" cy="2016224"/>
            </a:xfrm>
            <a:prstGeom prst="trapezoid">
              <a:avLst>
                <a:gd name="adj" fmla="val 48104"/>
              </a:avLst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 b="1" dirty="0"/>
            </a:p>
          </p:txBody>
        </p:sp>
        <p:sp>
          <p:nvSpPr>
            <p:cNvPr id="9" name="사다리꼴 8"/>
            <p:cNvSpPr/>
            <p:nvPr/>
          </p:nvSpPr>
          <p:spPr>
            <a:xfrm flipV="1">
              <a:off x="2555776" y="1052736"/>
              <a:ext cx="4032448" cy="2016224"/>
            </a:xfrm>
            <a:prstGeom prst="trapezoid">
              <a:avLst>
                <a:gd name="adj" fmla="val 48104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869172" y="6133946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입력 데이터</a:t>
              </a:r>
              <a:endParaRPr lang="ko-KR" altLang="en-US" dirty="0"/>
            </a:p>
          </p:txBody>
        </p:sp>
        <p:cxnSp>
          <p:nvCxnSpPr>
            <p:cNvPr id="13" name="직선 화살표 연결선 12"/>
            <p:cNvCxnSpPr>
              <a:endCxn id="4" idx="2"/>
            </p:cNvCxnSpPr>
            <p:nvPr/>
          </p:nvCxnSpPr>
          <p:spPr>
            <a:xfrm flipV="1">
              <a:off x="4572000" y="5589240"/>
              <a:ext cx="0" cy="544706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 flipV="1">
              <a:off x="4572000" y="508030"/>
              <a:ext cx="0" cy="544706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474628" y="138698"/>
              <a:ext cx="2207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출력 </a:t>
              </a:r>
              <a:r>
                <a:rPr lang="en-US" altLang="ko-KR" dirty="0" smtClean="0"/>
                <a:t>= </a:t>
              </a:r>
              <a:r>
                <a:rPr lang="ko-KR" altLang="en-US" dirty="0" smtClean="0"/>
                <a:t>입력 데이터</a:t>
              </a:r>
              <a:endParaRPr lang="ko-KR" altLang="en-US" dirty="0"/>
            </a:p>
          </p:txBody>
        </p:sp>
        <p:sp>
          <p:nvSpPr>
            <p:cNvPr id="17" name="오른쪽 화살표 16"/>
            <p:cNvSpPr/>
            <p:nvPr/>
          </p:nvSpPr>
          <p:spPr>
            <a:xfrm rot="16200000">
              <a:off x="1665388" y="4179944"/>
              <a:ext cx="978408" cy="484632"/>
            </a:xfrm>
            <a:prstGeom prst="rightArrow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오른쪽 화살표 17"/>
            <p:cNvSpPr/>
            <p:nvPr/>
          </p:nvSpPr>
          <p:spPr>
            <a:xfrm rot="16200000">
              <a:off x="1665388" y="1947696"/>
              <a:ext cx="978408" cy="484632"/>
            </a:xfrm>
            <a:prstGeom prst="rightArrow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7624" y="423759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압축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99592" y="206084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압축해제</a:t>
              </a: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792667" y="3140968"/>
              <a:ext cx="35586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표현 벡터</a:t>
              </a:r>
              <a:r>
                <a:rPr lang="en-US" altLang="ko-KR" dirty="0" smtClean="0"/>
                <a:t>(representation vector)</a:t>
              </a:r>
              <a:endParaRPr lang="ko-KR" altLang="en-US" dirty="0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4103513" y="1928223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 b="1" dirty="0" smtClean="0"/>
              <a:t>디코더</a:t>
            </a:r>
            <a:endParaRPr lang="ko-KR" altLang="en-US" sz="3600" b="1" dirty="0"/>
          </a:p>
        </p:txBody>
      </p:sp>
      <p:sp>
        <p:nvSpPr>
          <p:cNvPr id="23" name="직사각형 22"/>
          <p:cNvSpPr/>
          <p:nvPr/>
        </p:nvSpPr>
        <p:spPr>
          <a:xfrm>
            <a:off x="4103513" y="4283446"/>
            <a:ext cx="15696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 b="1" dirty="0"/>
              <a:t>인</a:t>
            </a:r>
            <a:r>
              <a:rPr lang="ko-KR" altLang="en-US" sz="3600" b="1" dirty="0" smtClean="0"/>
              <a:t>코더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90252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16</Words>
  <Application>Microsoft Office PowerPoint</Application>
  <PresentationFormat>화면 슬라이드 쇼(4:3)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biosensor1</cp:lastModifiedBy>
  <cp:revision>3</cp:revision>
  <dcterms:created xsi:type="dcterms:W3CDTF">2006-10-05T04:04:58Z</dcterms:created>
  <dcterms:modified xsi:type="dcterms:W3CDTF">2020-10-21T00:53:06Z</dcterms:modified>
</cp:coreProperties>
</file>