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29888" y="332656"/>
                <a:ext cx="20842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𝑊𝐻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88" y="332656"/>
                <a:ext cx="208422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왼쪽 대괄호 4"/>
          <p:cNvSpPr/>
          <p:nvPr/>
        </p:nvSpPr>
        <p:spPr>
          <a:xfrm>
            <a:off x="3208087" y="1573464"/>
            <a:ext cx="75789" cy="207156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왼쪽 대괄호 5"/>
          <p:cNvSpPr/>
          <p:nvPr/>
        </p:nvSpPr>
        <p:spPr>
          <a:xfrm flipH="1">
            <a:off x="6224403" y="1573464"/>
            <a:ext cx="75789" cy="207156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770402" y="2311504"/>
                <a:ext cx="791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𝑊</m:t>
                    </m:r>
                  </m:oMath>
                </a14:m>
                <a:r>
                  <a:rPr lang="en-US" altLang="ko-KR" sz="2800" dirty="0" smtClean="0"/>
                  <a:t>=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02" y="2311504"/>
                <a:ext cx="79182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15385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대괄호 10"/>
          <p:cNvSpPr/>
          <p:nvPr/>
        </p:nvSpPr>
        <p:spPr>
          <a:xfrm>
            <a:off x="2998192" y="1573464"/>
            <a:ext cx="104947" cy="2071560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398723" y="245535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샘플 수</a:t>
            </a:r>
            <a:endParaRPr lang="ko-KR" altLang="en-US" sz="1400" dirty="0"/>
          </a:p>
        </p:txBody>
      </p:sp>
      <p:sp>
        <p:nvSpPr>
          <p:cNvPr id="13" name="왼쪽 대괄호 12"/>
          <p:cNvSpPr/>
          <p:nvPr/>
        </p:nvSpPr>
        <p:spPr>
          <a:xfrm rot="5400000">
            <a:off x="4738003" y="-89597"/>
            <a:ext cx="104947" cy="2943644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063637" y="1017370"/>
            <a:ext cx="138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Feature</a:t>
            </a:r>
            <a:r>
              <a:rPr lang="ko-KR" altLang="en-US" sz="1400" dirty="0" smtClean="0"/>
              <a:t>의 개수</a:t>
            </a:r>
            <a:endParaRPr lang="ko-KR" altLang="en-US" sz="1400" dirty="0"/>
          </a:p>
        </p:txBody>
      </p:sp>
      <p:sp>
        <p:nvSpPr>
          <p:cNvPr id="16" name="왼쪽 대괄호 15"/>
          <p:cNvSpPr/>
          <p:nvPr/>
        </p:nvSpPr>
        <p:spPr>
          <a:xfrm>
            <a:off x="3208087" y="4319294"/>
            <a:ext cx="75789" cy="207156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왼쪽 대괄호 16"/>
          <p:cNvSpPr/>
          <p:nvPr/>
        </p:nvSpPr>
        <p:spPr>
          <a:xfrm flipH="1">
            <a:off x="6224403" y="4319294"/>
            <a:ext cx="75789" cy="207156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1770402" y="5057334"/>
                <a:ext cx="7081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altLang="ko-KR" sz="2800" dirty="0" smtClean="0"/>
                  <a:t>=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02" y="5057334"/>
                <a:ext cx="708143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16239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대괄호 18"/>
          <p:cNvSpPr/>
          <p:nvPr/>
        </p:nvSpPr>
        <p:spPr>
          <a:xfrm>
            <a:off x="2998192" y="4319294"/>
            <a:ext cx="104947" cy="2071560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097401" y="5165055"/>
            <a:ext cx="138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Feature</a:t>
            </a:r>
            <a:r>
              <a:rPr lang="ko-KR" altLang="en-US" sz="1400" dirty="0" smtClean="0"/>
              <a:t>의 개수</a:t>
            </a:r>
            <a:endParaRPr lang="ko-KR" altLang="en-US" sz="1400" dirty="0"/>
          </a:p>
        </p:txBody>
      </p:sp>
      <p:sp>
        <p:nvSpPr>
          <p:cNvPr id="21" name="왼쪽 대괄호 20"/>
          <p:cNvSpPr/>
          <p:nvPr/>
        </p:nvSpPr>
        <p:spPr>
          <a:xfrm rot="5400000">
            <a:off x="4738003" y="2656234"/>
            <a:ext cx="104947" cy="2943644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933312" y="376320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dimension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5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3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2020-10-16T07:37:25Z</dcterms:modified>
</cp:coreProperties>
</file>