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  <p:sldId id="269" r:id="rId14"/>
    <p:sldId id="271" r:id="rId15"/>
    <p:sldId id="270" r:id="rId16"/>
    <p:sldId id="27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1368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70.png"/><Relationship Id="rId4" Type="http://schemas.openxmlformats.org/officeDocument/2006/relationships/image" Target="../media/image22.png"/><Relationship Id="rId9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간 차이의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72" r="-1115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78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94973" y="685369"/>
            <a:ext cx="7754054" cy="3772762"/>
            <a:chOff x="694973" y="685369"/>
            <a:chExt cx="7754054" cy="3772762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2049" y="1054701"/>
              <a:ext cx="0" cy="3331422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41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58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53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2315195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2216857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2572653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2544960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2449296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2732297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2798686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2283246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2187712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2114093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2531195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2369286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1998826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2797185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2160735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1850923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2449296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2759108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2236208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2839290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3026731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2903885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3214536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2739746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2635835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2422028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모평균의 차이</a:t>
                  </a:r>
                  <a:r>
                    <a:rPr lang="en-US" altLang="ko-KR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3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72" t="-6557" r="-1872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3" r="-743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7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2155370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id="{EF7A27AD-799A-48D7-92C2-6074E551A6E9}"/>
                </a:ext>
              </a:extLst>
            </p:cNvPr>
            <p:cNvSpPr/>
            <p:nvPr/>
          </p:nvSpPr>
          <p:spPr>
            <a:xfrm>
              <a:off x="765764" y="1785580"/>
              <a:ext cx="492172" cy="197857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413CFF-9145-48E8-AA03-05D6C8B2F931}"/>
                </a:ext>
              </a:extLst>
            </p:cNvPr>
            <p:cNvSpPr txBox="1"/>
            <p:nvPr/>
          </p:nvSpPr>
          <p:spPr>
            <a:xfrm>
              <a:off x="694973" y="198343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</a:t>
              </a:r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(100A%)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07" y="1054701"/>
              <a:ext cx="0" cy="3331422"/>
            </a:xfrm>
            <a:prstGeom prst="line">
              <a:avLst/>
            </a:prstGeom>
            <a:ln w="28575">
              <a:solidFill>
                <a:srgbClr val="D779F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99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416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15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6598057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6499719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6855515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6827822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6732158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7015159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7081548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6566108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6470574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6396955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6814057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6652148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6281688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7080047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6443597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6133785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6732158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7041970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6519070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7122152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7309593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7186747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7497398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7022608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6918697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6704890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표본 평균의 차이</a:t>
                  </a:r>
                  <a:r>
                    <a:rPr lang="en-US" altLang="ko-KR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D779F1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23" t="-6557" r="-264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2" r="-1115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94" r="-394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6248228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E1758220-5C9F-485A-936A-7C4BC6AD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9" t="17801" r="11172" b="16401"/>
            <a:stretch/>
          </p:blipFill>
          <p:spPr>
            <a:xfrm>
              <a:off x="4132459" y="2697468"/>
              <a:ext cx="1392796" cy="85899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93189C6-EBCC-4C60-9AD9-132E9B8E744E}"/>
                </a:ext>
              </a:extLst>
            </p:cNvPr>
            <p:cNvSpPr txBox="1"/>
            <p:nvPr/>
          </p:nvSpPr>
          <p:spPr>
            <a:xfrm>
              <a:off x="3995936" y="1774138"/>
              <a:ext cx="1665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신뢰구간을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표본 평균 차이를 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중심으로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6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표본 그룹 평균의 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평균 차이에 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모집단 평균의 차이</a:t>
            </a: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7626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DD6F2-C4EA-462C-84E1-1E69BDB6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CE9730-898A-4616-8CEB-DD3733AB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463</Words>
  <Application>Microsoft Office PowerPoint</Application>
  <PresentationFormat>화면 슬라이드 쇼(16:9)</PresentationFormat>
  <Paragraphs>291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38</cp:revision>
  <dcterms:created xsi:type="dcterms:W3CDTF">2021-01-06T04:50:46Z</dcterms:created>
  <dcterms:modified xsi:type="dcterms:W3CDTF">2021-01-23T00:19:00Z</dcterms:modified>
</cp:coreProperties>
</file>