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844824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94285" y="2259118"/>
            <a:ext cx="1568491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19872" y="1844824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3283698" y="2485054"/>
            <a:ext cx="1568491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2020-09-10T02:21:47Z</dcterms:modified>
</cp:coreProperties>
</file>