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33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846892" y="2456892"/>
            <a:ext cx="7421362" cy="1944216"/>
            <a:chOff x="846892" y="2852936"/>
            <a:chExt cx="7421362" cy="1944216"/>
          </a:xfrm>
        </p:grpSpPr>
        <p:sp>
          <p:nvSpPr>
            <p:cNvPr id="3" name="순서도: 가산 접합 2"/>
            <p:cNvSpPr/>
            <p:nvPr/>
          </p:nvSpPr>
          <p:spPr>
            <a:xfrm>
              <a:off x="2431068" y="2942656"/>
              <a:ext cx="612648" cy="612648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순서도: 처리 3"/>
            <p:cNvSpPr/>
            <p:nvPr/>
          </p:nvSpPr>
          <p:spPr>
            <a:xfrm>
              <a:off x="4121306" y="2852936"/>
              <a:ext cx="1982170" cy="792088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시스템</a:t>
              </a:r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4121306" y="4005064"/>
              <a:ext cx="1982170" cy="792088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피드백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3043716" y="3248980"/>
              <a:ext cx="10775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꺾인 연결선 8"/>
            <p:cNvCxnSpPr>
              <a:stCxn id="6" idx="1"/>
              <a:endCxn id="3" idx="4"/>
            </p:cNvCxnSpPr>
            <p:nvPr/>
          </p:nvCxnSpPr>
          <p:spPr>
            <a:xfrm rot="10800000">
              <a:off x="2737392" y="3555304"/>
              <a:ext cx="1383914" cy="84580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6103476" y="3248980"/>
              <a:ext cx="17281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>
              <a:endCxn id="6" idx="3"/>
            </p:cNvCxnSpPr>
            <p:nvPr/>
          </p:nvCxnSpPr>
          <p:spPr>
            <a:xfrm rot="5400000">
              <a:off x="6031468" y="3320988"/>
              <a:ext cx="1152128" cy="100811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1353478" y="3248980"/>
              <a:ext cx="10775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46892" y="2852936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외부 입력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50777" y="2852936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출력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7067030" y="3205686"/>
              <a:ext cx="89117" cy="8658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2123728" y="1484784"/>
            <a:ext cx="5328592" cy="331236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23728" y="1115452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System as </a:t>
            </a:r>
            <a:r>
              <a:rPr lang="en-US" altLang="ko-KR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 whole</a:t>
            </a:r>
            <a:endParaRPr lang="ko-KR" altLang="en-US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67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3487764" y="1484784"/>
            <a:ext cx="2088232" cy="324036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미분방정식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제차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비제차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619672" y="1897618"/>
                <a:ext cx="1414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[2, 0, 0,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97618"/>
                <a:ext cx="1414169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619672" y="240895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3, 0,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408958"/>
                <a:ext cx="1414170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619672" y="292029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5,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920298"/>
                <a:ext cx="1414170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619672" y="343163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0, 1,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431638"/>
                <a:ext cx="1414170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619672" y="3942979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0, 0, 4]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942979"/>
                <a:ext cx="1414170" cy="369332"/>
              </a:xfrm>
              <a:prstGeom prst="rect">
                <a:avLst/>
              </a:prstGeom>
              <a:blipFill>
                <a:blip r:embed="rId6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020391" y="189761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[8, 0, 0,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1897618"/>
                <a:ext cx="1414170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020391" y="2408958"/>
                <a:ext cx="1414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5, 0,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2408958"/>
                <a:ext cx="1414169" cy="369332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020391" y="292029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1,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2920298"/>
                <a:ext cx="1414170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020391" y="343163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0, 2,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3431638"/>
                <a:ext cx="1414170" cy="369332"/>
              </a:xfrm>
              <a:prstGeom prst="rect">
                <a:avLst/>
              </a:prstGeom>
              <a:blipFill>
                <a:blip r:embed="rId10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020391" y="3942979"/>
                <a:ext cx="1414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0, 0, 7]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3942979"/>
                <a:ext cx="1414169" cy="369332"/>
              </a:xfrm>
              <a:prstGeom prst="rect">
                <a:avLst/>
              </a:prstGeom>
              <a:blipFill>
                <a:blip r:embed="rId11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/>
          <p:cNvCxnSpPr>
            <a:stCxn id="5" idx="3"/>
          </p:cNvCxnSpPr>
          <p:nvPr/>
        </p:nvCxnSpPr>
        <p:spPr>
          <a:xfrm>
            <a:off x="3033841" y="2082284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033841" y="2605568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033841" y="3113981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033841" y="3616304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033841" y="4127645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724128" y="2082284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724128" y="2605568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724128" y="3113981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724128" y="3616304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724128" y="4127645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642755" y="67477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[2, 3, 5, 1, 4]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755" y="674778"/>
                <a:ext cx="1414170" cy="369332"/>
              </a:xfrm>
              <a:prstGeom prst="rect">
                <a:avLst/>
              </a:prstGeom>
              <a:blipFill>
                <a:blip r:embed="rId12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아래쪽 화살표 28"/>
          <p:cNvSpPr/>
          <p:nvPr/>
        </p:nvSpPr>
        <p:spPr>
          <a:xfrm>
            <a:off x="2107524" y="1062028"/>
            <a:ext cx="484632" cy="780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6486913" y="4334881"/>
            <a:ext cx="484632" cy="780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6022144" y="5157192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[8, 5, 1, 2, 7]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144" y="5157192"/>
                <a:ext cx="1414170" cy="369332"/>
              </a:xfrm>
              <a:prstGeom prst="rect">
                <a:avLst/>
              </a:prstGeom>
              <a:blipFill>
                <a:blip r:embed="rId1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DE86F90F-4812-41DA-8B7A-FD6B8799E892}"/>
              </a:ext>
            </a:extLst>
          </p:cNvPr>
          <p:cNvSpPr txBox="1"/>
          <p:nvPr/>
        </p:nvSpPr>
        <p:spPr>
          <a:xfrm>
            <a:off x="2003590" y="4191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입력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783C1A-D9B3-48C4-A765-79444AD6D4FF}"/>
              </a:ext>
            </a:extLst>
          </p:cNvPr>
          <p:cNvSpPr txBox="1"/>
          <p:nvPr/>
        </p:nvSpPr>
        <p:spPr>
          <a:xfrm>
            <a:off x="6404309" y="55265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출력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12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처리 2"/>
          <p:cNvSpPr/>
          <p:nvPr/>
        </p:nvSpPr>
        <p:spPr>
          <a:xfrm>
            <a:off x="3947205" y="2187472"/>
            <a:ext cx="1264881" cy="196274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미분방정식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제차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비제차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15160"/>
            <a:ext cx="3399681" cy="2548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941" y="1745828"/>
            <a:ext cx="3650584" cy="273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15EE6A1-1C7C-4095-9621-716CB44F45FD}"/>
              </a:ext>
            </a:extLst>
          </p:cNvPr>
          <p:cNvCxnSpPr/>
          <p:nvPr/>
        </p:nvCxnSpPr>
        <p:spPr>
          <a:xfrm flipH="1">
            <a:off x="2360157" y="2402619"/>
            <a:ext cx="436368" cy="64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954C3A5-9BF1-454C-9670-467EFE959EC0}"/>
              </a:ext>
            </a:extLst>
          </p:cNvPr>
          <p:cNvCxnSpPr>
            <a:cxnSpLocks/>
          </p:cNvCxnSpPr>
          <p:nvPr/>
        </p:nvCxnSpPr>
        <p:spPr>
          <a:xfrm>
            <a:off x="7596336" y="3137527"/>
            <a:ext cx="288032" cy="7642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22C35A0-29BA-499C-8FBB-32B27C547BD1}"/>
              </a:ext>
            </a:extLst>
          </p:cNvPr>
          <p:cNvCxnSpPr/>
          <p:nvPr/>
        </p:nvCxnSpPr>
        <p:spPr>
          <a:xfrm>
            <a:off x="3033841" y="3113981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ED94E00-41DD-4597-8942-4B2C9332E32E}"/>
              </a:ext>
            </a:extLst>
          </p:cNvPr>
          <p:cNvCxnSpPr/>
          <p:nvPr/>
        </p:nvCxnSpPr>
        <p:spPr>
          <a:xfrm>
            <a:off x="5724128" y="3113981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E908FA0-B480-4749-8041-F1F510B40F15}"/>
              </a:ext>
            </a:extLst>
          </p:cNvPr>
          <p:cNvSpPr txBox="1"/>
          <p:nvPr/>
        </p:nvSpPr>
        <p:spPr>
          <a:xfrm>
            <a:off x="1344203" y="17458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함수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1B0FE0-C874-4DE7-9EC3-91C472ECF94D}"/>
              </a:ext>
            </a:extLst>
          </p:cNvPr>
          <p:cNvSpPr txBox="1"/>
          <p:nvPr/>
        </p:nvSpPr>
        <p:spPr>
          <a:xfrm>
            <a:off x="6804248" y="17458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출력 </a:t>
            </a:r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404071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163</Words>
  <Application>Microsoft Office PowerPoint</Application>
  <PresentationFormat>화면 슬라이드 쇼(4:3)</PresentationFormat>
  <Paragraphs>28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여동훈</cp:lastModifiedBy>
  <cp:revision>12</cp:revision>
  <dcterms:created xsi:type="dcterms:W3CDTF">2006-10-05T04:04:58Z</dcterms:created>
  <dcterms:modified xsi:type="dcterms:W3CDTF">2021-06-10T12:23:41Z</dcterms:modified>
</cp:coreProperties>
</file>