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226943" y="3148642"/>
            <a:ext cx="1656272" cy="1095554"/>
          </a:xfrm>
          <a:custGeom>
            <a:avLst/>
            <a:gdLst>
              <a:gd name="connsiteX0" fmla="*/ 1656272 w 1656272"/>
              <a:gd name="connsiteY0" fmla="*/ 1095554 h 1095554"/>
              <a:gd name="connsiteX1" fmla="*/ 707366 w 1656272"/>
              <a:gd name="connsiteY1" fmla="*/ 577969 h 1095554"/>
              <a:gd name="connsiteX2" fmla="*/ 0 w 1656272"/>
              <a:gd name="connsiteY2" fmla="*/ 0 h 109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272" h="1095554">
                <a:moveTo>
                  <a:pt x="1656272" y="1095554"/>
                </a:moveTo>
                <a:cubicBezTo>
                  <a:pt x="1319841" y="928057"/>
                  <a:pt x="983411" y="760561"/>
                  <a:pt x="707366" y="577969"/>
                </a:cubicBezTo>
                <a:cubicBezTo>
                  <a:pt x="431321" y="395377"/>
                  <a:pt x="219973" y="245853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39952" y="306896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032" y="3645024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6" y="414908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2420888"/>
            <a:ext cx="14401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2779" y="1944479"/>
            <a:ext cx="144016" cy="14401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8799" y="3284984"/>
            <a:ext cx="144016" cy="1440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 flipH="1">
            <a:off x="3347864" y="3148642"/>
            <a:ext cx="684915" cy="1363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302948" y="2577480"/>
            <a:ext cx="684914" cy="4194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4104787" y="2142778"/>
            <a:ext cx="72008" cy="6444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0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34568"/>
              </p:ext>
            </p:extLst>
          </p:nvPr>
        </p:nvGraphicFramePr>
        <p:xfrm>
          <a:off x="1432560" y="1397000"/>
          <a:ext cx="68838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09"/>
                <a:gridCol w="1147309"/>
                <a:gridCol w="1147309"/>
                <a:gridCol w="1147309"/>
                <a:gridCol w="1147309"/>
                <a:gridCol w="1147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 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사랑의 교회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교대역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잘못내림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출발하지 않음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확률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(P(X=x))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EDB120"/>
                          </a:solidFill>
                          <a:latin typeface="Cambria Math"/>
                          <a:ea typeface="Cambria Math"/>
                        </a:rPr>
                        <m:t>⊛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>
                  <a:solidFill>
                    <a:srgbClr val="EDB12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EDB120"/>
                          </a:solidFill>
                          <a:latin typeface="Cambria Math"/>
                        </a:rPr>
                        <m:t>𝓝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5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25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9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0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94" y="5292186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83" y="4510113"/>
            <a:ext cx="1205790" cy="164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32101"/>
            <a:ext cx="1538727" cy="115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3568" y="3933056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00668" y="2348880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434216" y="2187264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551316" y="603088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71" y="1510662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6194453" y="3997701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311553" y="2413525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21099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3486837" y="5977810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603937" y="4393634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04" y="4310505"/>
            <a:ext cx="1061893" cy="189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1696" y="124901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사전확률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예측값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2276872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실제 측정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6213" y="2840103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사전확률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예측값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43759" y="3861048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사후확률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갱신값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4543" y="2420871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초기값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혹은 이전의 사후확률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3078" y="35994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위치</a:t>
            </a:r>
            <a:endParaRPr lang="ko-KR" altLang="en-US" sz="11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8782" y="223128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나눔고딕" pitchFamily="50" charset="-127"/>
                <a:ea typeface="나눔고딕" pitchFamily="50" charset="-127"/>
              </a:rPr>
              <a:t>pdf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높이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4128" y="17992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위치</a:t>
            </a:r>
            <a:endParaRPr lang="ko-KR" altLang="en-US" sz="11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2" y="43108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나눔고딕" pitchFamily="50" charset="-127"/>
                <a:ea typeface="나눔고딕" pitchFamily="50" charset="-127"/>
              </a:rPr>
              <a:t>pdf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높이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62990" y="35994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위치</a:t>
            </a:r>
            <a:endParaRPr lang="ko-KR" altLang="en-US" sz="11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8694" y="223128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나눔고딕" pitchFamily="50" charset="-127"/>
                <a:ea typeface="나눔고딕" pitchFamily="50" charset="-127"/>
              </a:rPr>
              <a:t>pdf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높이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7659" y="558669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위치</a:t>
            </a:r>
            <a:endParaRPr lang="ko-KR" altLang="en-US" sz="11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63363" y="4218538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나눔고딕" pitchFamily="50" charset="-127"/>
                <a:ea typeface="나눔고딕" pitchFamily="50" charset="-127"/>
              </a:rPr>
              <a:t>pdf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높이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굽은 화살표 19"/>
          <p:cNvSpPr/>
          <p:nvPr/>
        </p:nvSpPr>
        <p:spPr>
          <a:xfrm>
            <a:off x="1185858" y="1249015"/>
            <a:ext cx="1587707" cy="79476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굽은 화살표 44"/>
          <p:cNvSpPr/>
          <p:nvPr/>
        </p:nvSpPr>
        <p:spPr>
          <a:xfrm rot="5400000">
            <a:off x="6906845" y="890609"/>
            <a:ext cx="772025" cy="1672343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굽은 화살표 46"/>
          <p:cNvSpPr/>
          <p:nvPr/>
        </p:nvSpPr>
        <p:spPr>
          <a:xfrm rot="10800000">
            <a:off x="6541322" y="4814665"/>
            <a:ext cx="1587707" cy="79476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굽은 화살표 47"/>
          <p:cNvSpPr/>
          <p:nvPr/>
        </p:nvSpPr>
        <p:spPr>
          <a:xfrm rot="16200000">
            <a:off x="1636018" y="4310645"/>
            <a:ext cx="772025" cy="1672343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7664" y="980728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59184" y="980728"/>
            <a:ext cx="10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measure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95442" y="5532829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563571" y="5532829"/>
                <a:ext cx="1230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71" y="5532829"/>
                <a:ext cx="123065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960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10" y="2495929"/>
            <a:ext cx="1091887" cy="169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8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210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13</cp:revision>
  <dcterms:created xsi:type="dcterms:W3CDTF">2006-10-05T04:04:58Z</dcterms:created>
  <dcterms:modified xsi:type="dcterms:W3CDTF">2021-04-20T00:36:45Z</dcterms:modified>
</cp:coreProperties>
</file>