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E8C34D-DF5E-48A2-9D6D-1E69B02B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EC614D1-48D9-46E0-A28A-B3431595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501704-4F0D-4E7C-8441-7584C71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51FB73-D64B-4CC6-963C-CB6B2D2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DCE6E6-8DB4-4603-9CBD-FC96A07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BBEA9F-9E99-4AE7-AFE9-069F8A0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B4E6B05-D8F0-45DC-ABDB-DF098BB7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48FC05-E5C5-4AA5-95F4-33CF6F2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E87CEC-A26B-4DDB-B18C-5EE6127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878898-9A4B-4318-B79D-053D414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DA86EDC-7331-4FDB-943F-15DF51A0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830737-6EB1-4EDD-9604-A5C258D8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35A265-E0A9-4BDD-A8CE-9A2BE37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95A081-6FAE-48E8-9340-DA42C33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318903-A23B-4567-858D-8D6CBD6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646C57-C062-47C3-907F-5B57DC70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0CA2C8-7036-4D1E-906A-7B740E4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424B84-B00B-4202-A573-FBAC571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98067A-8B0F-4F87-9F3A-792255E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D758B4-F1AA-49FB-A875-ACEC35A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04AFE6-C824-495A-9F63-A60614F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7FBFF6-C81A-42F8-ACA5-C991296A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8B2DB1-FB19-4728-BD1B-DB304C6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FB6F4EB-FF53-4B81-92D9-CB9792E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01E73B-3430-4CDA-AE13-7992931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1CA384-352A-418C-BCB5-6567238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8770D5-CF18-4C72-8B9C-5E56D332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A43D0FB-0B27-4DD1-A97A-82B187A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9F718F-625B-41E2-9212-4E04206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AE399D-065E-47FE-BB1E-FD2E41C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86CAED-A0E7-4219-B714-3DB3ED9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025F98-B8E2-4A5C-B706-4994445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67E7C5-5642-4D6F-BA70-1FC2C201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EDF300-C517-4A0E-A00E-8364A5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89C6ADF-1775-4ECE-8BD8-360322CC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2D1A541-A4EE-43E2-93E0-3E70249E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A5E0CC5-3444-4F48-8F7B-A38F22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6BF522-A2FE-4725-A15A-FBAD2A6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3963282-F7ED-4767-BEB0-D347154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A3C46-2634-4F39-B0B5-971293A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8FF6291-D597-4A6B-83BA-C4D64FD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B1EA662-D740-4612-ADE7-662CD86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6F60020-8DE5-46D7-8FB3-8872ABF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37820-47E6-4672-8430-355585D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5F7FD5-7D43-4914-88AC-7B0C27B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DF71675-2B62-47FA-A6B1-5C6CF26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775F57-CC39-4E23-9A82-F34188E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815033-F9E0-4B73-AC96-7F3471F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0B5211-FF2B-4048-8144-31D3909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213061-415F-47CB-A662-3A0FFC6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7544ED4-8319-4172-8DAD-F6E200B1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688671-C713-4209-8097-3B0B917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D9EFF-4B1C-4676-9DCB-59A592E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0E0A8AB-E669-437F-9E06-BBBEB3D8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461A8A-103B-4450-B147-03DDF437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CB033F-9FAF-4E79-B2BC-6EEC24D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9361BB-24D4-4E7D-9AC4-667189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F9DA34-399E-41CE-8B35-9D316F4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07C2D1-C27E-4CA3-8B44-DEC93AC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BC78CDE-F3F8-4FB3-9686-87FB8D64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19FF25-E406-4098-8414-EB711804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3FC9-0721-4A8C-8680-8F55A73463EF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CA34ED-D07A-46FB-A23E-845AD7C0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4E85CE-FF09-4CF5-B83D-B9AA274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311E9F4-6558-4413-A3BD-A2436B26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>
          <a:xfrm>
            <a:off x="3525053" y="499533"/>
            <a:ext cx="5141893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A7A02B-A889-4316-8FE4-EE7A882CFD0C}"/>
              </a:ext>
            </a:extLst>
          </p:cNvPr>
          <p:cNvSpPr txBox="1"/>
          <p:nvPr/>
        </p:nvSpPr>
        <p:spPr>
          <a:xfrm>
            <a:off x="3962636" y="1456267"/>
            <a:ext cx="4266725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글씨를 부드럽게 만들어 주는</a:t>
            </a:r>
            <a:endParaRPr lang="en-US" altLang="ko-KR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사비츠키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골레이 필터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D3AA6F2-9EF6-4462-AC41-B4215D287525}"/>
              </a:ext>
            </a:extLst>
          </p:cNvPr>
          <p:cNvSpPr/>
          <p:nvPr/>
        </p:nvSpPr>
        <p:spPr>
          <a:xfrm>
            <a:off x="4368800" y="3945467"/>
            <a:ext cx="3268133" cy="44026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1C5C24-5F4D-4D7D-BACB-6E6CC9EE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82783E-0962-4F4D-993F-D9F92170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36" y="1626713"/>
            <a:ext cx="4140724" cy="3105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FA596F-8BC0-48BA-BF64-C0651BF8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87" y="547131"/>
            <a:ext cx="3266625" cy="2449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C94C89-4BDB-4611-A8AF-833123E5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68" y="547132"/>
            <a:ext cx="3266625" cy="2449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CE0C530-C736-4C10-9280-C86A4BD4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328" y="3288344"/>
            <a:ext cx="3268800" cy="245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73E9D94-7F6F-4A8A-A308-0B5122018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691" y="3288344"/>
            <a:ext cx="3268800" cy="2451600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xmlns="" id="{600CCDBD-70D4-473B-B79C-20CA0AA15B6A}"/>
              </a:ext>
            </a:extLst>
          </p:cNvPr>
          <p:cNvSpPr/>
          <p:nvPr/>
        </p:nvSpPr>
        <p:spPr>
          <a:xfrm>
            <a:off x="3978109" y="2837468"/>
            <a:ext cx="611125" cy="6881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xmlns="" id="{0317CA1B-98F9-4473-958F-C4C577000BD3}"/>
              </a:ext>
            </a:extLst>
          </p:cNvPr>
          <p:cNvSpPr/>
          <p:nvPr/>
        </p:nvSpPr>
        <p:spPr>
          <a:xfrm>
            <a:off x="7616858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xmlns="" id="{856D08EA-E4D5-494B-9ACC-084938D78C5A}"/>
              </a:ext>
            </a:extLst>
          </p:cNvPr>
          <p:cNvSpPr/>
          <p:nvPr/>
        </p:nvSpPr>
        <p:spPr>
          <a:xfrm>
            <a:off x="11021255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xmlns="" id="{5BEC5DCF-D40A-4862-BA2C-F6D9FB832A6A}"/>
              </a:ext>
            </a:extLst>
          </p:cNvPr>
          <p:cNvSpPr/>
          <p:nvPr/>
        </p:nvSpPr>
        <p:spPr>
          <a:xfrm>
            <a:off x="7598372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xmlns="" id="{B3659AF0-37CF-413D-A757-89E210C4A20D}"/>
              </a:ext>
            </a:extLst>
          </p:cNvPr>
          <p:cNvSpPr/>
          <p:nvPr/>
        </p:nvSpPr>
        <p:spPr>
          <a:xfrm>
            <a:off x="8443223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920408-71ED-419F-B43E-1DB41A7880F0}"/>
                  </a:ext>
                </a:extLst>
              </p:cNvPr>
              <p:cNvSpPr txBox="1"/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20408-71ED-419F-B43E-1DB41A788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0D04FD1-E949-4C38-8C9F-96F1B2CDDCAC}"/>
                  </a:ext>
                </a:extLst>
              </p:cNvPr>
              <p:cNvSpPr txBox="1"/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D04FD1-E949-4C38-8C9F-96F1B2CD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더하기 기호 17">
            <a:extLst>
              <a:ext uri="{FF2B5EF4-FFF2-40B4-BE49-F238E27FC236}">
                <a16:creationId xmlns:a16="http://schemas.microsoft.com/office/drawing/2014/main" xmlns="" id="{614F1147-7925-4158-B8D1-ACE1AD09F0A8}"/>
              </a:ext>
            </a:extLst>
          </p:cNvPr>
          <p:cNvSpPr/>
          <p:nvPr/>
        </p:nvSpPr>
        <p:spPr>
          <a:xfrm>
            <a:off x="4187870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9BF00B2-4A52-4D35-962C-C6EF76ED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927100"/>
            <a:ext cx="6671734" cy="500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6A2524-A635-4FBD-A399-6F39899147AC}"/>
              </a:ext>
            </a:extLst>
          </p:cNvPr>
          <p:cNvSpPr/>
          <p:nvPr/>
        </p:nvSpPr>
        <p:spPr>
          <a:xfrm>
            <a:off x="3725334" y="2269067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1690EAD-B4C2-403B-B705-CB53CF1E16A5}"/>
              </a:ext>
            </a:extLst>
          </p:cNvPr>
          <p:cNvCxnSpPr>
            <a:cxnSpLocks/>
          </p:cNvCxnSpPr>
          <p:nvPr/>
        </p:nvCxnSpPr>
        <p:spPr>
          <a:xfrm>
            <a:off x="4923614" y="2965027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032B2F-BAE1-41C6-9CC7-0D86388A901F}"/>
              </a:ext>
            </a:extLst>
          </p:cNvPr>
          <p:cNvSpPr txBox="1"/>
          <p:nvPr/>
        </p:nvSpPr>
        <p:spPr>
          <a:xfrm>
            <a:off x="3874087" y="1843101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xmlns="" id="{270A0127-B490-4760-9ABD-502961FD32F8}"/>
              </a:ext>
            </a:extLst>
          </p:cNvPr>
          <p:cNvSpPr/>
          <p:nvPr/>
        </p:nvSpPr>
        <p:spPr>
          <a:xfrm rot="5400000">
            <a:off x="4348475" y="1537548"/>
            <a:ext cx="108373" cy="1354665"/>
          </a:xfrm>
          <a:prstGeom prst="leftBrace">
            <a:avLst>
              <a:gd name="adj1" fmla="val 698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18635-2B06-4296-8256-273EC324408C}"/>
              </a:ext>
            </a:extLst>
          </p:cNvPr>
          <p:cNvSpPr txBox="1"/>
          <p:nvPr/>
        </p:nvSpPr>
        <p:spPr>
          <a:xfrm>
            <a:off x="3797894" y="3952902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평균값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D54B500-41C7-44BA-BEBA-72CB5D7F99C9}"/>
              </a:ext>
            </a:extLst>
          </p:cNvPr>
          <p:cNvSpPr/>
          <p:nvPr/>
        </p:nvSpPr>
        <p:spPr>
          <a:xfrm>
            <a:off x="5826884" y="1805094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1AD0613-859B-46F5-A312-13C74944045F}"/>
              </a:ext>
            </a:extLst>
          </p:cNvPr>
          <p:cNvCxnSpPr>
            <a:cxnSpLocks/>
          </p:cNvCxnSpPr>
          <p:nvPr/>
        </p:nvCxnSpPr>
        <p:spPr>
          <a:xfrm>
            <a:off x="6991050" y="2516294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90396817-BB8D-4DD2-9CEC-88E201BF9325}"/>
                  </a:ext>
                </a:extLst>
              </p:cNvPr>
              <p:cNvSpPr txBox="1"/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2FFBECD-A747-4786-8272-74E2DC9750AE}"/>
                  </a:ext>
                </a:extLst>
              </p:cNvPr>
              <p:cNvSpPr txBox="1"/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8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35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Office PowerPoint</Application>
  <PresentationFormat>사용자 지정</PresentationFormat>
  <Paragraphs>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나경</dc:creator>
  <cp:lastModifiedBy>biosensor1</cp:lastModifiedBy>
  <cp:revision>7</cp:revision>
  <dcterms:created xsi:type="dcterms:W3CDTF">2020-10-24T00:15:16Z</dcterms:created>
  <dcterms:modified xsi:type="dcterms:W3CDTF">2020-10-25T23:28:48Z</dcterms:modified>
</cp:coreProperties>
</file>