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3AD7069-5964-4780-9D96-D06C66A12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DF4A341-0E6D-49CC-816D-F511F3BE5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732238-A993-44FF-9D8B-8F4B9C66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FA07908-5C04-4E00-8FAD-37D13FEB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082B68B-C6CF-4D79-89EC-BF9E3309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52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71CFA0-0649-4B63-8095-C3030B04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27853BA-120F-40DE-94DF-800B6A289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8CF8022-C9ED-4EF4-A238-3B614F74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FC5681-6EE6-4E64-A91A-2BC30233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33625FD-2D0C-48F7-B809-A53D41E4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8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688BA00-9634-421D-A0D6-BACB76266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D47EBBC-134A-4AA4-A609-A2EA9B176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61115FC-7EC7-4F68-A16F-08B5E29E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8B6984-9501-4179-A2FF-11707BE1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EFB39EE-367C-4851-9D46-9ACEDF00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0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CD4A443-8749-4BBD-B492-5F28E6D7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C6CE70D-D9F9-4534-AFA1-2A0A2400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26FFC8A-465B-41DD-ACC1-014FDE8B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297F822-B965-4D77-B9B9-B49F33FB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75EA872-F642-405C-97A6-8F3852DA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6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A03812-B77B-45D3-A461-83ED45D4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255C030-3D9B-4201-B45D-AEF5BC60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89197E-B5F5-437A-BAF9-9779E0B0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3DF5BF-781B-4E7B-BAA0-59D88BE0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580DCE-7755-4F22-9370-1B8FC26B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5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757344-98BE-47ED-9ECF-C988ABA8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6B582D9-F1BA-407C-94C5-F3B6B9701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3505CD2-CC54-420C-8818-027F081CA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85F5A39-98CF-4D5F-882B-5D0170AE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7DFAF4D-E89E-47E0-A0F6-0AAA4D83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21EEB7E-149D-4D98-B56D-0F077498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3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648F8F-3694-44DE-B861-13D3A528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1A473AA-E8E5-4063-80DA-652645969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53BE0AE-C500-4820-8910-717D4C871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1295558-E7A0-4CC2-94BC-7B0BA7BD0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8974315-0AA3-4003-963B-355F2F04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5029DA8-0854-43EA-A10D-9AC5A8BC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682983C-1C86-4BA4-BE30-74021C9C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4498725-E39F-48C0-9C45-54F8FC09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8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55AA9D-6786-4450-9BDD-2BA4EE48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146404A-1984-4C78-A3DE-21D46365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F893B4E-C980-45B5-BE39-7594C6DD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BD722BB-12C7-45B1-B252-383CC3B9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9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61E0A7B-EA91-432B-9461-3053C894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E16DEDA-1B9D-4DAE-A70C-EC2482A4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2DFB462-9E50-4064-89B7-57CFB22B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4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E43F40-DE21-4959-A358-8BA8674B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6D00634-22EA-455E-B0A0-97DABB12C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D5C2DF1-35A9-4DF1-A6FD-BA9C97B07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E4957CF-8698-4102-9554-5E2CACD0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91EAA55-0603-4F33-85DB-1BBC3546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029C551-183E-4D0D-9254-0D1A36A5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5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7E93DA-3856-4F86-9766-3EB54D2B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215CE40-D8AC-4ED0-9786-9F04041B7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C89CECC-4172-4B4D-A3E0-EEC3D6AF6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845CF85-B887-41D5-AAB8-D8BD4456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C5CA868-9687-46ED-AB94-D8FC7B58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E600FCF-2DA4-45D1-B3F6-76E22384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8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8C52A6F-F497-44A1-BB14-3E6CC014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0A1CFD-3476-480F-B326-5BE6504B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CF80ACE-931E-4D4D-B423-87DA0B298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5510432-09DD-48D1-9EB0-C69B1BDEB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0FF43BD-85A3-4AE5-84F6-A3A72925C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4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35BB685C-447C-4A35-B90C-BBF1085510D5}"/>
              </a:ext>
            </a:extLst>
          </p:cNvPr>
          <p:cNvGrpSpPr/>
          <p:nvPr/>
        </p:nvGrpSpPr>
        <p:grpSpPr>
          <a:xfrm>
            <a:off x="163718" y="1785983"/>
            <a:ext cx="11121732" cy="3257357"/>
            <a:chOff x="163718" y="1785983"/>
            <a:chExt cx="11121732" cy="325735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7692B2D0-E87F-4CEA-8559-C34C4A7B0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718" y="1814660"/>
              <a:ext cx="10940736" cy="3228680"/>
            </a:xfrm>
            <a:prstGeom prst="rect">
              <a:avLst/>
            </a:prstGeom>
          </p:spPr>
        </p:pic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C2765D57-1FA6-4E35-A821-E79D4AF47DE8}"/>
                </a:ext>
              </a:extLst>
            </p:cNvPr>
            <p:cNvGrpSpPr/>
            <p:nvPr/>
          </p:nvGrpSpPr>
          <p:grpSpPr>
            <a:xfrm>
              <a:off x="2139046" y="1785983"/>
              <a:ext cx="9146404" cy="3255000"/>
              <a:chOff x="2139046" y="1785983"/>
              <a:chExt cx="9146404" cy="3255000"/>
            </a:xfrm>
          </p:grpSpPr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xmlns="" id="{D7DB7754-F1D3-49C6-A62C-3827DCBA8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046" y="2964180"/>
                <a:ext cx="269580" cy="65385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xmlns="" id="{09C90FEC-5A86-49A5-8A3B-FFF54265A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263" y="3640668"/>
                <a:ext cx="386499" cy="3883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xmlns="" id="{5E42743C-E681-44C1-8F94-C9F08EE94C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4742" y="3101419"/>
                <a:ext cx="221529" cy="51661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xmlns="" id="{BC6C7C61-B860-4A91-8571-D82AD07D2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21371" y="2149312"/>
                <a:ext cx="0" cy="108942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xmlns="" id="{50932BD1-E3D4-499D-95CA-4A42A5236E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0514" r="10616"/>
              <a:stretch/>
            </p:blipFill>
            <p:spPr>
              <a:xfrm>
                <a:off x="10306316" y="1785983"/>
                <a:ext cx="386500" cy="32550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304036DD-579B-4240-B70C-BEE2DE720921}"/>
                  </a:ext>
                </a:extLst>
              </p:cNvPr>
              <p:cNvSpPr txBox="1"/>
              <p:nvPr/>
            </p:nvSpPr>
            <p:spPr>
              <a:xfrm>
                <a:off x="10562175" y="4453321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시작점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0A89143E-2963-422F-84EF-87F703DA8F73}"/>
                  </a:ext>
                </a:extLst>
              </p:cNvPr>
              <p:cNvSpPr txBox="1"/>
              <p:nvPr/>
            </p:nvSpPr>
            <p:spPr>
              <a:xfrm>
                <a:off x="10541395" y="1992926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/>
                  <a:t>끝점</a:t>
                </a:r>
                <a:endParaRPr lang="ko-KR" altLang="en-US" sz="1400" dirty="0"/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xmlns="" id="{32A5347C-FC5D-4463-A04A-C426A57D2D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21097" y="2368992"/>
                <a:ext cx="0" cy="202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345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734" y="1035171"/>
            <a:ext cx="6387358" cy="478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62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사용자 지정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biosensor1</cp:lastModifiedBy>
  <cp:revision>2</cp:revision>
  <dcterms:created xsi:type="dcterms:W3CDTF">2020-08-20T22:42:18Z</dcterms:created>
  <dcterms:modified xsi:type="dcterms:W3CDTF">2020-08-21T04:10:30Z</dcterms:modified>
</cp:coreProperties>
</file>