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765B1D-809E-4F4C-896B-C35877A1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139" y="1842360"/>
            <a:ext cx="10092279" cy="3173281"/>
          </a:xfrm>
          <a:prstGeom prst="rect">
            <a:avLst/>
          </a:prstGeom>
        </p:spPr>
      </p:pic>
      <p:sp>
        <p:nvSpPr>
          <p:cNvPr id="5" name="화살표: 오른쪽 81">
            <a:extLst>
              <a:ext uri="{FF2B5EF4-FFF2-40B4-BE49-F238E27FC236}">
                <a16:creationId xmlns:a16="http://schemas.microsoft.com/office/drawing/2014/main" xmlns="" id="{D02986BA-4E6E-443C-B8A3-EAF8C5DEE611}"/>
              </a:ext>
            </a:extLst>
          </p:cNvPr>
          <p:cNvSpPr/>
          <p:nvPr/>
        </p:nvSpPr>
        <p:spPr>
          <a:xfrm>
            <a:off x="4403863" y="3308298"/>
            <a:ext cx="487366" cy="24140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39A7C5-D77B-4922-9A28-868DD4E74F04}"/>
              </a:ext>
            </a:extLst>
          </p:cNvPr>
          <p:cNvSpPr txBox="1"/>
          <p:nvPr/>
        </p:nvSpPr>
        <p:spPr>
          <a:xfrm>
            <a:off x="4174804" y="2793952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표본 추출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평균</a:t>
            </a:r>
          </a:p>
        </p:txBody>
      </p:sp>
    </p:spTree>
    <p:extLst>
      <p:ext uri="{BB962C8B-B14F-4D97-AF65-F5344CB8AC3E}">
        <p14:creationId xmlns:p14="http://schemas.microsoft.com/office/powerpoint/2010/main" val="203638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2020-09-15T05:29:56Z</dcterms:modified>
</cp:coreProperties>
</file>