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표준정규분포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샘플 하나 랜덤 추출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9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6176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표준정규분포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샘플 세 개 랜덤 추출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36096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68455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868144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0503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4055675"/>
            <a:ext cx="2093824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444184" y="4058326"/>
            <a:ext cx="817511" cy="1055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870327" y="4055675"/>
            <a:ext cx="501873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4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2021-12-13T03:01:35Z</dcterms:modified>
</cp:coreProperties>
</file>