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005013"/>
            <a:ext cx="81819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05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005013"/>
            <a:ext cx="81819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55817" y="200501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amplitude</a:t>
            </a:r>
            <a:r>
              <a:rPr lang="ko-KR" altLang="en-US" dirty="0" smtClean="0"/>
              <a:t>라고 쓸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77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</Words>
  <Application>Microsoft Office PowerPoint</Application>
  <PresentationFormat>화면 슬라이드 쇼(4:3)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2022-01-05T05:28:47Z</dcterms:modified>
</cp:coreProperties>
</file>