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5036" y="227687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50Hz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22048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2020-11-09T01:05:37Z</dcterms:modified>
</cp:coreProperties>
</file>