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loop vs. closed loop control systems (with Xcos simulations) –  x-engineer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238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59632" y="2112604"/>
            <a:ext cx="352839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2021-06-10T06:10:43Z</dcterms:modified>
</cp:coreProperties>
</file>