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9B"/>
    <a:srgbClr val="4F81BD"/>
    <a:srgbClr val="0000FF"/>
    <a:srgbClr val="0080FF"/>
    <a:srgbClr val="00FFFF"/>
    <a:srgbClr val="80FF80"/>
    <a:srgbClr val="FFFF00"/>
    <a:srgbClr val="FF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2" autoAdjust="0"/>
    <p:restoredTop sz="94118" autoAdjust="0"/>
  </p:normalViewPr>
  <p:slideViewPr>
    <p:cSldViewPr>
      <p:cViewPr>
        <p:scale>
          <a:sx n="100" d="100"/>
          <a:sy n="100" d="100"/>
        </p:scale>
        <p:origin x="378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9.png"/><Relationship Id="rId18" Type="http://schemas.openxmlformats.org/officeDocument/2006/relationships/image" Target="../media/image5.emf"/><Relationship Id="rId3" Type="http://schemas.openxmlformats.org/officeDocument/2006/relationships/image" Target="../media/image16.emf"/><Relationship Id="rId21" Type="http://schemas.openxmlformats.org/officeDocument/2006/relationships/image" Target="../media/image6.emf"/><Relationship Id="rId7" Type="http://schemas.openxmlformats.org/officeDocument/2006/relationships/image" Target="../media/image9.emf"/><Relationship Id="rId12" Type="http://schemas.openxmlformats.org/officeDocument/2006/relationships/image" Target="../media/image3.emf"/><Relationship Id="rId17" Type="http://schemas.openxmlformats.org/officeDocument/2006/relationships/image" Target="../media/image13.emf"/><Relationship Id="rId25" Type="http://schemas.openxmlformats.org/officeDocument/2006/relationships/image" Target="../media/image26.png"/><Relationship Id="rId2" Type="http://schemas.openxmlformats.org/officeDocument/2006/relationships/image" Target="../media/image15.emf"/><Relationship Id="rId16" Type="http://schemas.openxmlformats.org/officeDocument/2006/relationships/image" Target="../media/image21.png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1.emf"/><Relationship Id="rId24" Type="http://schemas.openxmlformats.org/officeDocument/2006/relationships/image" Target="../media/image25.png"/><Relationship Id="rId5" Type="http://schemas.openxmlformats.org/officeDocument/2006/relationships/image" Target="../media/image7.emf"/><Relationship Id="rId15" Type="http://schemas.openxmlformats.org/officeDocument/2006/relationships/image" Target="../media/image4.emf"/><Relationship Id="rId23" Type="http://schemas.openxmlformats.org/officeDocument/2006/relationships/image" Target="../media/image24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7.emf"/><Relationship Id="rId9" Type="http://schemas.openxmlformats.org/officeDocument/2006/relationships/image" Target="../media/image2.emf"/><Relationship Id="rId14" Type="http://schemas.openxmlformats.org/officeDocument/2006/relationships/image" Target="../media/image12.emf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0148" y="1700808"/>
            <a:ext cx="72008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8733" y="1700808"/>
            <a:ext cx="367240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71161" y="1700808"/>
            <a:ext cx="720080" cy="3744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2434657" y="3248980"/>
            <a:ext cx="648072" cy="648072"/>
          </a:xfrm>
          <a:prstGeom prst="mathEqual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5622" y="2420888"/>
            <a:ext cx="3636048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0802" y="2420888"/>
            <a:ext cx="69524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70761" y="26729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747025" y="35730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005247" y="1660963"/>
            <a:ext cx="792063" cy="10818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9092" y="908720"/>
            <a:ext cx="5617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특정 주파수의 함량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푸리에 행렬의 행 하나와 시계열 신호가 닮은 정도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2509" y="55799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주파수 성분 벡터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62447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푸리에 행렬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910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시계열 신호</a:t>
            </a:r>
          </a:p>
        </p:txBody>
      </p:sp>
      <p:sp>
        <p:nvSpPr>
          <p:cNvPr id="26" name="타원 25"/>
          <p:cNvSpPr/>
          <p:nvPr/>
        </p:nvSpPr>
        <p:spPr>
          <a:xfrm>
            <a:off x="1936866" y="2559594"/>
            <a:ext cx="226644" cy="22664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blipFill rotWithShape="1"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68438"/>
            <a:ext cx="47529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5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대괄호 8"/>
          <p:cNvSpPr/>
          <p:nvPr/>
        </p:nvSpPr>
        <p:spPr>
          <a:xfrm flipH="1">
            <a:off x="7185668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대괄호 73"/>
          <p:cNvSpPr/>
          <p:nvPr/>
        </p:nvSpPr>
        <p:spPr>
          <a:xfrm>
            <a:off x="2325700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1908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10" idx="6"/>
          </p:cNvCxnSpPr>
          <p:nvPr/>
        </p:nvCxnSpPr>
        <p:spPr>
          <a:xfrm>
            <a:off x="283511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9438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endCxn id="92" idx="6"/>
          </p:cNvCxnSpPr>
          <p:nvPr/>
        </p:nvCxnSpPr>
        <p:spPr>
          <a:xfrm>
            <a:off x="341040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7692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endCxn id="97" idx="6"/>
          </p:cNvCxnSpPr>
          <p:nvPr/>
        </p:nvCxnSpPr>
        <p:spPr>
          <a:xfrm>
            <a:off x="39852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44983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endCxn id="102" idx="6"/>
          </p:cNvCxnSpPr>
          <p:nvPr/>
        </p:nvCxnSpPr>
        <p:spPr>
          <a:xfrm>
            <a:off x="4561007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920282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7" idx="6"/>
          </p:cNvCxnSpPr>
          <p:nvPr/>
        </p:nvCxnSpPr>
        <p:spPr>
          <a:xfrm>
            <a:off x="5136306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95581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endCxn id="112" idx="6"/>
          </p:cNvCxnSpPr>
          <p:nvPr/>
        </p:nvCxnSpPr>
        <p:spPr>
          <a:xfrm>
            <a:off x="5711605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0708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7" idx="6"/>
          </p:cNvCxnSpPr>
          <p:nvPr/>
        </p:nvCxnSpPr>
        <p:spPr>
          <a:xfrm>
            <a:off x="62869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6461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2" idx="6"/>
          </p:cNvCxnSpPr>
          <p:nvPr/>
        </p:nvCxnSpPr>
        <p:spPr>
          <a:xfrm>
            <a:off x="68622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61908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endCxn id="126" idx="6"/>
          </p:cNvCxnSpPr>
          <p:nvPr/>
        </p:nvCxnSpPr>
        <p:spPr>
          <a:xfrm>
            <a:off x="2835110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61908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endCxn id="130" idx="6"/>
          </p:cNvCxnSpPr>
          <p:nvPr/>
        </p:nvCxnSpPr>
        <p:spPr>
          <a:xfrm>
            <a:off x="283511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261908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endCxn id="134" idx="6"/>
          </p:cNvCxnSpPr>
          <p:nvPr/>
        </p:nvCxnSpPr>
        <p:spPr>
          <a:xfrm>
            <a:off x="2835110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261908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endCxn id="138" idx="6"/>
          </p:cNvCxnSpPr>
          <p:nvPr/>
        </p:nvCxnSpPr>
        <p:spPr>
          <a:xfrm>
            <a:off x="283511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61908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endCxn id="142" idx="6"/>
          </p:cNvCxnSpPr>
          <p:nvPr/>
        </p:nvCxnSpPr>
        <p:spPr>
          <a:xfrm>
            <a:off x="2835110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261908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146" idx="6"/>
          </p:cNvCxnSpPr>
          <p:nvPr/>
        </p:nvCxnSpPr>
        <p:spPr>
          <a:xfrm>
            <a:off x="283511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261908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/>
          <p:cNvCxnSpPr>
            <a:endCxn id="150" idx="6"/>
          </p:cNvCxnSpPr>
          <p:nvPr/>
        </p:nvCxnSpPr>
        <p:spPr>
          <a:xfrm>
            <a:off x="2835110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319438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rot="2700000">
            <a:off x="3378772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7692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3877287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344983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 rot="8100000">
            <a:off x="4376619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920282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>
            <a:off x="4917988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5495581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 rot="2700000" flipV="1">
            <a:off x="5527216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708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 rot="16200000">
            <a:off x="6178892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66461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/>
          <p:nvPr/>
        </p:nvCxnSpPr>
        <p:spPr>
          <a:xfrm rot="18900000">
            <a:off x="6830568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19438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rot="5400000">
            <a:off x="330239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7692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/>
          <p:nvPr/>
        </p:nvCxnSpPr>
        <p:spPr>
          <a:xfrm>
            <a:off x="3769275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4344983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 rot="5400000">
            <a:off x="4452995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920282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4" idx="6"/>
          </p:cNvCxnSpPr>
          <p:nvPr/>
        </p:nvCxnSpPr>
        <p:spPr>
          <a:xfrm>
            <a:off x="5136306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5495581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0708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607088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6461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19438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 rot="8100000">
            <a:off x="3226020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7692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 rot="16200000">
            <a:off x="3877287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4344983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2700000">
            <a:off x="4523861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4920282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rot="10800000">
            <a:off x="4920282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5495581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60708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66461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9438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7692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endCxn id="242" idx="6"/>
          </p:cNvCxnSpPr>
          <p:nvPr/>
        </p:nvCxnSpPr>
        <p:spPr>
          <a:xfrm>
            <a:off x="398529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4344983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>
            <a:off x="434498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/>
          <p:cNvSpPr/>
          <p:nvPr/>
        </p:nvSpPr>
        <p:spPr>
          <a:xfrm>
            <a:off x="4920282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endCxn id="250" idx="6"/>
          </p:cNvCxnSpPr>
          <p:nvPr/>
        </p:nvCxnSpPr>
        <p:spPr>
          <a:xfrm>
            <a:off x="5136306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/>
          <p:cNvSpPr/>
          <p:nvPr/>
        </p:nvSpPr>
        <p:spPr>
          <a:xfrm>
            <a:off x="5495581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/>
          <p:nvPr/>
        </p:nvCxnSpPr>
        <p:spPr>
          <a:xfrm>
            <a:off x="549558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60708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endCxn id="258" idx="6"/>
          </p:cNvCxnSpPr>
          <p:nvPr/>
        </p:nvCxnSpPr>
        <p:spPr>
          <a:xfrm>
            <a:off x="62869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66461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650767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19438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 rot="13500000">
            <a:off x="3226019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7692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연결선 272"/>
          <p:cNvCxnSpPr/>
          <p:nvPr/>
        </p:nvCxnSpPr>
        <p:spPr>
          <a:xfrm rot="5400000">
            <a:off x="3877286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344983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/>
          <p:nvPr/>
        </p:nvCxnSpPr>
        <p:spPr>
          <a:xfrm rot="18900000">
            <a:off x="4533386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4920282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920282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495581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60708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66461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19438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/>
          <p:cNvCxnSpPr/>
          <p:nvPr/>
        </p:nvCxnSpPr>
        <p:spPr>
          <a:xfrm rot="16200000">
            <a:off x="3302570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37692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344983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920282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endCxn id="306" idx="6"/>
          </p:cNvCxnSpPr>
          <p:nvPr/>
        </p:nvCxnSpPr>
        <p:spPr>
          <a:xfrm>
            <a:off x="5136306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495581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60708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/>
          <p:nvPr/>
        </p:nvCxnSpPr>
        <p:spPr>
          <a:xfrm>
            <a:off x="607062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타원 317"/>
          <p:cNvSpPr/>
          <p:nvPr/>
        </p:nvSpPr>
        <p:spPr>
          <a:xfrm>
            <a:off x="66461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19438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연결선 324"/>
          <p:cNvCxnSpPr/>
          <p:nvPr/>
        </p:nvCxnSpPr>
        <p:spPr>
          <a:xfrm rot="8100000">
            <a:off x="3378946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692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 rot="16200000">
            <a:off x="3877287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44983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/>
          <p:cNvCxnSpPr/>
          <p:nvPr/>
        </p:nvCxnSpPr>
        <p:spPr>
          <a:xfrm rot="2700000">
            <a:off x="4380633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20282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4917988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495581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/>
          <p:nvPr/>
        </p:nvCxnSpPr>
        <p:spPr>
          <a:xfrm rot="8100000">
            <a:off x="5527217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0708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66461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 rot="5400000">
            <a:off x="5603593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675877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8100000">
            <a:off x="5679969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16200000">
            <a:off x="6178636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2700000">
            <a:off x="6677815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3194385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13500000">
            <a:off x="5679970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>
            <a:off x="6178636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18900000">
            <a:off x="6677814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3769275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 rot="16200000">
            <a:off x="4452995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 rot="16200000">
            <a:off x="5603593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>
            <a:off x="6754192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>
            <a:off x="6178636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2700000">
            <a:off x="6830569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시간 신호 표현</a:t>
            </a:r>
            <a:endParaRPr lang="en-US" altLang="ko-KR" b="1" dirty="0"/>
          </a:p>
          <a:p>
            <a:pPr algn="ctr"/>
            <a:r>
              <a:rPr lang="en-US" altLang="ko-KR" b="1" dirty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23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시간 신호 표현</a:t>
            </a:r>
            <a:endParaRPr lang="en-US" altLang="ko-KR" b="1" dirty="0"/>
          </a:p>
          <a:p>
            <a:pPr algn="ctr"/>
            <a:r>
              <a:rPr lang="en-US" altLang="ko-KR" b="1" dirty="0"/>
              <a:t>(sine)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 flipV="1"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flipV="1"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flipV="1"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flipV="1"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flipV="1"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flipV="1"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flipV="1"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flipV="1"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/>
          <p:cNvSpPr txBox="1"/>
          <p:nvPr/>
        </p:nvSpPr>
        <p:spPr>
          <a:xfrm>
            <a:off x="1107642" y="15585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48139" y="69269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허수부</a:t>
            </a:r>
            <a:endParaRPr lang="en-US" altLang="ko-KR" b="1" dirty="0"/>
          </a:p>
          <a:p>
            <a:pPr algn="ctr"/>
            <a:r>
              <a:rPr lang="en-US" altLang="ko-KR" b="1" dirty="0"/>
              <a:t>(sine)</a:t>
            </a:r>
            <a:endParaRPr lang="ko-KR" altLang="en-US" b="1" dirty="0"/>
          </a:p>
        </p:txBody>
      </p:sp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1596" y="392939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56610" y="445680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1" y="497434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직사각형 182"/>
          <p:cNvSpPr/>
          <p:nvPr/>
        </p:nvSpPr>
        <p:spPr>
          <a:xfrm flipV="1">
            <a:off x="6804113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flipV="1">
            <a:off x="6804113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flipV="1">
            <a:off x="6804113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8">
            <a:extLst>
              <a:ext uri="{FF2B5EF4-FFF2-40B4-BE49-F238E27FC236}">
                <a16:creationId xmlns:a16="http://schemas.microsoft.com/office/drawing/2014/main" id="{01CCEB37-F256-427A-8E9E-C64C872F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403022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9">
            <a:extLst>
              <a:ext uri="{FF2B5EF4-FFF2-40B4-BE49-F238E27FC236}">
                <a16:creationId xmlns:a16="http://schemas.microsoft.com/office/drawing/2014/main" id="{E2B4A344-8AB7-4B73-87EB-72F12ABD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455380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0">
            <a:extLst>
              <a:ext uri="{FF2B5EF4-FFF2-40B4-BE49-F238E27FC236}">
                <a16:creationId xmlns:a16="http://schemas.microsoft.com/office/drawing/2014/main" id="{45B55939-FD22-48BA-AF7F-1E5ED119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506067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733E4FF-708C-4698-BFAA-0F9BE0EF5897}"/>
              </a:ext>
            </a:extLst>
          </p:cNvPr>
          <p:cNvSpPr/>
          <p:nvPr/>
        </p:nvSpPr>
        <p:spPr>
          <a:xfrm>
            <a:off x="4178973" y="3963117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B6DD95D-0F28-4B26-AE78-9B9A812F3B16}"/>
              </a:ext>
            </a:extLst>
          </p:cNvPr>
          <p:cNvSpPr/>
          <p:nvPr/>
        </p:nvSpPr>
        <p:spPr>
          <a:xfrm>
            <a:off x="4178973" y="4482096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AC0ED7-2461-4421-BC04-A9B4D950841D}"/>
              </a:ext>
            </a:extLst>
          </p:cNvPr>
          <p:cNvSpPr/>
          <p:nvPr/>
        </p:nvSpPr>
        <p:spPr>
          <a:xfrm>
            <a:off x="4178973" y="5001075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B54B007-28F6-40C6-91C9-316688246FE7}"/>
              </a:ext>
            </a:extLst>
          </p:cNvPr>
          <p:cNvSpPr txBox="1"/>
          <p:nvPr/>
        </p:nvSpPr>
        <p:spPr>
          <a:xfrm>
            <a:off x="4738841" y="686403"/>
            <a:ext cx="10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실수부</a:t>
            </a:r>
            <a:endParaRPr lang="en-US" altLang="ko-KR" b="1" dirty="0"/>
          </a:p>
          <a:p>
            <a:pPr algn="ctr"/>
            <a:r>
              <a:rPr lang="en-US" altLang="ko-KR" b="1" dirty="0"/>
              <a:t>(cosine)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7" y="137134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 flipV="1">
            <a:off x="6804113" y="1357860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DA3E0C4-A7A6-4B99-83AE-3CC7EC04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137134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EA41DC7-6DA1-4EE9-98A1-B9B524A32D12}"/>
              </a:ext>
            </a:extLst>
          </p:cNvPr>
          <p:cNvSpPr/>
          <p:nvPr/>
        </p:nvSpPr>
        <p:spPr>
          <a:xfrm>
            <a:off x="4178973" y="1357860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DE7D932-6FBB-4923-A48B-791F183A0D3D}"/>
                  </a:ext>
                </a:extLst>
              </p:cNvPr>
              <p:cNvSpPr txBox="1"/>
              <p:nvPr/>
            </p:nvSpPr>
            <p:spPr>
              <a:xfrm>
                <a:off x="6367188" y="1466207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DE7D932-6FBB-4923-A48B-791F183A0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1466207"/>
                <a:ext cx="342210" cy="276999"/>
              </a:xfrm>
              <a:prstGeom prst="rect">
                <a:avLst/>
              </a:prstGeom>
              <a:blipFill>
                <a:blip r:embed="rId10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2" y="182427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" name="직사각형 178"/>
          <p:cNvSpPr/>
          <p:nvPr/>
        </p:nvSpPr>
        <p:spPr>
          <a:xfrm flipV="1">
            <a:off x="6804113" y="1882272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64EAEAC-90A5-410C-9E51-4B354082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189575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2636D0C-A9DE-416F-8260-93CA5609830E}"/>
              </a:ext>
            </a:extLst>
          </p:cNvPr>
          <p:cNvSpPr/>
          <p:nvPr/>
        </p:nvSpPr>
        <p:spPr>
          <a:xfrm>
            <a:off x="4178973" y="1882272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CC4B30B-8D79-474A-A23F-372733CFF408}"/>
                  </a:ext>
                </a:extLst>
              </p:cNvPr>
              <p:cNvSpPr txBox="1"/>
              <p:nvPr/>
            </p:nvSpPr>
            <p:spPr>
              <a:xfrm>
                <a:off x="6367188" y="199061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CC4B30B-8D79-474A-A23F-372733CF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1990619"/>
                <a:ext cx="342210" cy="276999"/>
              </a:xfrm>
              <a:prstGeom prst="rect">
                <a:avLst/>
              </a:prstGeom>
              <a:blipFill>
                <a:blip r:embed="rId13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7" y="234951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직사각형 179"/>
          <p:cNvSpPr/>
          <p:nvPr/>
        </p:nvSpPr>
        <p:spPr>
          <a:xfrm flipV="1">
            <a:off x="6804113" y="2402552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5">
            <a:extLst>
              <a:ext uri="{FF2B5EF4-FFF2-40B4-BE49-F238E27FC236}">
                <a16:creationId xmlns:a16="http://schemas.microsoft.com/office/drawing/2014/main" id="{6C5B2B64-CCD1-4A70-B0F6-F18C9C964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244936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CEE1B2E-B3CC-4A17-9200-65EB0A7DFA43}"/>
              </a:ext>
            </a:extLst>
          </p:cNvPr>
          <p:cNvSpPr/>
          <p:nvPr/>
        </p:nvSpPr>
        <p:spPr>
          <a:xfrm>
            <a:off x="4178973" y="2402552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3121ED-5C0B-4DA4-AC32-B67F5EB93E26}"/>
                  </a:ext>
                </a:extLst>
              </p:cNvPr>
              <p:cNvSpPr txBox="1"/>
              <p:nvPr/>
            </p:nvSpPr>
            <p:spPr>
              <a:xfrm>
                <a:off x="6367188" y="251089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3121ED-5C0B-4DA4-AC32-B67F5EB9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2510899"/>
                <a:ext cx="342210" cy="276999"/>
              </a:xfrm>
              <a:prstGeom prst="rect">
                <a:avLst/>
              </a:prstGeom>
              <a:blipFill>
                <a:blip r:embed="rId16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2757" y="288566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" name="직사각형 180"/>
          <p:cNvSpPr/>
          <p:nvPr/>
        </p:nvSpPr>
        <p:spPr>
          <a:xfrm flipV="1">
            <a:off x="6804113" y="292283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Picture 6">
            <a:extLst>
              <a:ext uri="{FF2B5EF4-FFF2-40B4-BE49-F238E27FC236}">
                <a16:creationId xmlns:a16="http://schemas.microsoft.com/office/drawing/2014/main" id="{5917C857-D4D8-4A7A-B75F-86AD24FF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293631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DC6710F-80F7-4800-96C3-2DD439F76752}"/>
              </a:ext>
            </a:extLst>
          </p:cNvPr>
          <p:cNvSpPr/>
          <p:nvPr/>
        </p:nvSpPr>
        <p:spPr>
          <a:xfrm>
            <a:off x="4178973" y="292283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0F60E2-3DA7-4C5D-9544-3CF173F2AC9A}"/>
                  </a:ext>
                </a:extLst>
              </p:cNvPr>
              <p:cNvSpPr txBox="1"/>
              <p:nvPr/>
            </p:nvSpPr>
            <p:spPr>
              <a:xfrm>
                <a:off x="6367188" y="303117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0F60E2-3DA7-4C5D-9544-3CF173F2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3031179"/>
                <a:ext cx="342210" cy="276999"/>
              </a:xfrm>
              <a:prstGeom prst="rect">
                <a:avLst/>
              </a:prstGeom>
              <a:blipFill>
                <a:blip r:embed="rId19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4771" y="338989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직사각형 181"/>
          <p:cNvSpPr/>
          <p:nvPr/>
        </p:nvSpPr>
        <p:spPr>
          <a:xfrm flipV="1">
            <a:off x="6804113" y="3443112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Picture 7">
            <a:extLst>
              <a:ext uri="{FF2B5EF4-FFF2-40B4-BE49-F238E27FC236}">
                <a16:creationId xmlns:a16="http://schemas.microsoft.com/office/drawing/2014/main" id="{02FF847D-9296-4FDD-BB64-4651B090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350009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CAC8DD-0FD4-4DF3-BD26-F6D7FBDB0E66}"/>
              </a:ext>
            </a:extLst>
          </p:cNvPr>
          <p:cNvSpPr/>
          <p:nvPr/>
        </p:nvSpPr>
        <p:spPr>
          <a:xfrm>
            <a:off x="4178973" y="3443112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AE90449-E41B-4117-A514-0E5283CB3DE5}"/>
                  </a:ext>
                </a:extLst>
              </p:cNvPr>
              <p:cNvSpPr txBox="1"/>
              <p:nvPr/>
            </p:nvSpPr>
            <p:spPr>
              <a:xfrm>
                <a:off x="6367188" y="355145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AE90449-E41B-4117-A514-0E5283CB3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3551459"/>
                <a:ext cx="342210" cy="276999"/>
              </a:xfrm>
              <a:prstGeom prst="rect">
                <a:avLst/>
              </a:prstGeom>
              <a:blipFill>
                <a:blip r:embed="rId22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9756D5-1C05-4FBF-B24C-4F365854299E}"/>
                  </a:ext>
                </a:extLst>
              </p:cNvPr>
              <p:cNvSpPr txBox="1"/>
              <p:nvPr/>
            </p:nvSpPr>
            <p:spPr>
              <a:xfrm>
                <a:off x="6367188" y="4061697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9756D5-1C05-4FBF-B24C-4F3658542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4061697"/>
                <a:ext cx="342210" cy="276999"/>
              </a:xfrm>
              <a:prstGeom prst="rect">
                <a:avLst/>
              </a:prstGeom>
              <a:blipFill>
                <a:blip r:embed="rId23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9AD3078-2030-4FDF-95B9-3667721AC885}"/>
                  </a:ext>
                </a:extLst>
              </p:cNvPr>
              <p:cNvSpPr txBox="1"/>
              <p:nvPr/>
            </p:nvSpPr>
            <p:spPr>
              <a:xfrm>
                <a:off x="6367188" y="4580432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9AD3078-2030-4FDF-95B9-3667721A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4580432"/>
                <a:ext cx="342210" cy="276999"/>
              </a:xfrm>
              <a:prstGeom prst="rect">
                <a:avLst/>
              </a:prstGeom>
              <a:blipFill>
                <a:blip r:embed="rId24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A5927D9-A2A8-4E57-8290-7B74D4994120}"/>
                  </a:ext>
                </a:extLst>
              </p:cNvPr>
              <p:cNvSpPr txBox="1"/>
              <p:nvPr/>
            </p:nvSpPr>
            <p:spPr>
              <a:xfrm>
                <a:off x="6367188" y="5099170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A5927D9-A2A8-4E57-8290-7B74D499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5099170"/>
                <a:ext cx="342210" cy="276999"/>
              </a:xfrm>
              <a:prstGeom prst="rect">
                <a:avLst/>
              </a:prstGeom>
              <a:blipFill>
                <a:blip r:embed="rId25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1B6B85E6-9E56-491E-841A-17EA36DF4777}"/>
              </a:ext>
            </a:extLst>
          </p:cNvPr>
          <p:cNvGrpSpPr/>
          <p:nvPr/>
        </p:nvGrpSpPr>
        <p:grpSpPr>
          <a:xfrm>
            <a:off x="251520" y="2146628"/>
            <a:ext cx="3132826" cy="2564744"/>
            <a:chOff x="453194" y="1374515"/>
            <a:chExt cx="5040560" cy="4126545"/>
          </a:xfrm>
        </p:grpSpPr>
        <p:sp>
          <p:nvSpPr>
            <p:cNvPr id="207" name="왼쪽 대괄호 206">
              <a:extLst>
                <a:ext uri="{FF2B5EF4-FFF2-40B4-BE49-F238E27FC236}">
                  <a16:creationId xmlns:a16="http://schemas.microsoft.com/office/drawing/2014/main" id="{3388A768-59C4-450F-BD97-BA3D758D46FB}"/>
                </a:ext>
              </a:extLst>
            </p:cNvPr>
            <p:cNvSpPr/>
            <p:nvPr/>
          </p:nvSpPr>
          <p:spPr>
            <a:xfrm flipH="1">
              <a:off x="5313162" y="1474420"/>
              <a:ext cx="180592" cy="3972345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왼쪽 대괄호 207">
              <a:extLst>
                <a:ext uri="{FF2B5EF4-FFF2-40B4-BE49-F238E27FC236}">
                  <a16:creationId xmlns:a16="http://schemas.microsoft.com/office/drawing/2014/main" id="{C2AB81B0-8D19-4C5B-94C9-09570A30C400}"/>
                </a:ext>
              </a:extLst>
            </p:cNvPr>
            <p:cNvSpPr/>
            <p:nvPr/>
          </p:nvSpPr>
          <p:spPr>
            <a:xfrm>
              <a:off x="453194" y="1474420"/>
              <a:ext cx="180592" cy="3972345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FDEF2B68-2CB2-4756-8782-0FAF2547C301}"/>
                </a:ext>
              </a:extLst>
            </p:cNvPr>
            <p:cNvSpPr/>
            <p:nvPr/>
          </p:nvSpPr>
          <p:spPr>
            <a:xfrm>
              <a:off x="746580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4DA2E10-F9DA-4C69-AB12-D3CA5554D859}"/>
                </a:ext>
              </a:extLst>
            </p:cNvPr>
            <p:cNvCxnSpPr>
              <a:endCxn id="209" idx="6"/>
            </p:cNvCxnSpPr>
            <p:nvPr/>
          </p:nvCxnSpPr>
          <p:spPr>
            <a:xfrm>
              <a:off x="962604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FA92EF7-3CB6-4282-8A6D-CA6A604EF397}"/>
                </a:ext>
              </a:extLst>
            </p:cNvPr>
            <p:cNvSpPr/>
            <p:nvPr/>
          </p:nvSpPr>
          <p:spPr>
            <a:xfrm>
              <a:off x="1321879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6632BCDD-361B-4B31-AC47-83C88B3F9C95}"/>
                </a:ext>
              </a:extLst>
            </p:cNvPr>
            <p:cNvCxnSpPr>
              <a:endCxn id="211" idx="6"/>
            </p:cNvCxnSpPr>
            <p:nvPr/>
          </p:nvCxnSpPr>
          <p:spPr>
            <a:xfrm>
              <a:off x="1537903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B3D2EE4-E549-4FF7-96DD-6ABC4C176FD9}"/>
                </a:ext>
              </a:extLst>
            </p:cNvPr>
            <p:cNvSpPr/>
            <p:nvPr/>
          </p:nvSpPr>
          <p:spPr>
            <a:xfrm>
              <a:off x="1896769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A1FD1101-B2EA-45A8-B3AB-0D974D810C66}"/>
                </a:ext>
              </a:extLst>
            </p:cNvPr>
            <p:cNvCxnSpPr>
              <a:endCxn id="213" idx="6"/>
            </p:cNvCxnSpPr>
            <p:nvPr/>
          </p:nvCxnSpPr>
          <p:spPr>
            <a:xfrm>
              <a:off x="2112793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B4D7632-A28E-4FAA-B0FB-B49C79BC91C0}"/>
                </a:ext>
              </a:extLst>
            </p:cNvPr>
            <p:cNvSpPr/>
            <p:nvPr/>
          </p:nvSpPr>
          <p:spPr>
            <a:xfrm>
              <a:off x="2472477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7F8994E-C1BD-4D2A-A678-30F83CA59591}"/>
                </a:ext>
              </a:extLst>
            </p:cNvPr>
            <p:cNvCxnSpPr>
              <a:endCxn id="215" idx="6"/>
            </p:cNvCxnSpPr>
            <p:nvPr/>
          </p:nvCxnSpPr>
          <p:spPr>
            <a:xfrm>
              <a:off x="2688501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091045A-F35D-4349-820B-6C1A6CC7282C}"/>
                </a:ext>
              </a:extLst>
            </p:cNvPr>
            <p:cNvSpPr/>
            <p:nvPr/>
          </p:nvSpPr>
          <p:spPr>
            <a:xfrm>
              <a:off x="3047776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6BCCA8B-C530-4293-B375-7AF3F7AC2392}"/>
                </a:ext>
              </a:extLst>
            </p:cNvPr>
            <p:cNvCxnSpPr>
              <a:endCxn id="217" idx="6"/>
            </p:cNvCxnSpPr>
            <p:nvPr/>
          </p:nvCxnSpPr>
          <p:spPr>
            <a:xfrm>
              <a:off x="3263800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7D19F2E-6F33-403C-8A7E-21B5BA65DD6E}"/>
                </a:ext>
              </a:extLst>
            </p:cNvPr>
            <p:cNvSpPr/>
            <p:nvPr/>
          </p:nvSpPr>
          <p:spPr>
            <a:xfrm>
              <a:off x="3623075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86D9813A-5DED-47A1-A29C-6109AF3682F1}"/>
                </a:ext>
              </a:extLst>
            </p:cNvPr>
            <p:cNvCxnSpPr>
              <a:endCxn id="219" idx="6"/>
            </p:cNvCxnSpPr>
            <p:nvPr/>
          </p:nvCxnSpPr>
          <p:spPr>
            <a:xfrm>
              <a:off x="3839099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CDE13CD8-ABC6-41FC-AD82-C392C5B9D477}"/>
                </a:ext>
              </a:extLst>
            </p:cNvPr>
            <p:cNvSpPr/>
            <p:nvPr/>
          </p:nvSpPr>
          <p:spPr>
            <a:xfrm>
              <a:off x="4198374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F033EB9B-E5F0-4EB1-B93B-88F1BD188C28}"/>
                </a:ext>
              </a:extLst>
            </p:cNvPr>
            <p:cNvCxnSpPr>
              <a:endCxn id="221" idx="6"/>
            </p:cNvCxnSpPr>
            <p:nvPr/>
          </p:nvCxnSpPr>
          <p:spPr>
            <a:xfrm>
              <a:off x="4414398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AEC4B76C-7448-4C2C-820D-A564E305F4C0}"/>
                </a:ext>
              </a:extLst>
            </p:cNvPr>
            <p:cNvSpPr/>
            <p:nvPr/>
          </p:nvSpPr>
          <p:spPr>
            <a:xfrm>
              <a:off x="4773674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E605F635-4A6D-421F-9E11-E74C9E58E69D}"/>
                </a:ext>
              </a:extLst>
            </p:cNvPr>
            <p:cNvCxnSpPr>
              <a:endCxn id="223" idx="6"/>
            </p:cNvCxnSpPr>
            <p:nvPr/>
          </p:nvCxnSpPr>
          <p:spPr>
            <a:xfrm>
              <a:off x="4989698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89ADA44E-1451-42C8-A71F-C258B208B977}"/>
                </a:ext>
              </a:extLst>
            </p:cNvPr>
            <p:cNvSpPr/>
            <p:nvPr/>
          </p:nvSpPr>
          <p:spPr>
            <a:xfrm>
              <a:off x="746580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D4CCD9E6-ECEA-474C-9A80-31F67FB81B04}"/>
                </a:ext>
              </a:extLst>
            </p:cNvPr>
            <p:cNvCxnSpPr>
              <a:endCxn id="225" idx="6"/>
            </p:cNvCxnSpPr>
            <p:nvPr/>
          </p:nvCxnSpPr>
          <p:spPr>
            <a:xfrm>
              <a:off x="962604" y="21224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F1D76A0-A85C-44B1-9F5F-9D9B0731F971}"/>
                </a:ext>
              </a:extLst>
            </p:cNvPr>
            <p:cNvSpPr/>
            <p:nvPr/>
          </p:nvSpPr>
          <p:spPr>
            <a:xfrm>
              <a:off x="746580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87557ACF-0328-482B-9A0A-C65BD93528B4}"/>
                </a:ext>
              </a:extLst>
            </p:cNvPr>
            <p:cNvCxnSpPr>
              <a:endCxn id="227" idx="6"/>
            </p:cNvCxnSpPr>
            <p:nvPr/>
          </p:nvCxnSpPr>
          <p:spPr>
            <a:xfrm>
              <a:off x="962604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1125A907-3376-4D9B-88E8-46D6401A07A7}"/>
                </a:ext>
              </a:extLst>
            </p:cNvPr>
            <p:cNvSpPr/>
            <p:nvPr/>
          </p:nvSpPr>
          <p:spPr>
            <a:xfrm>
              <a:off x="746580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2BE227A7-DB24-43CD-8F2E-5E0E110A133B}"/>
                </a:ext>
              </a:extLst>
            </p:cNvPr>
            <p:cNvCxnSpPr>
              <a:endCxn id="229" idx="6"/>
            </p:cNvCxnSpPr>
            <p:nvPr/>
          </p:nvCxnSpPr>
          <p:spPr>
            <a:xfrm>
              <a:off x="962604" y="31769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33537BA-FF65-46EF-846C-C59518BC1DF2}"/>
                </a:ext>
              </a:extLst>
            </p:cNvPr>
            <p:cNvSpPr/>
            <p:nvPr/>
          </p:nvSpPr>
          <p:spPr>
            <a:xfrm>
              <a:off x="746580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7432C3FE-5815-4B6E-934E-C0DFE3A98E18}"/>
                </a:ext>
              </a:extLst>
            </p:cNvPr>
            <p:cNvCxnSpPr>
              <a:endCxn id="231" idx="6"/>
            </p:cNvCxnSpPr>
            <p:nvPr/>
          </p:nvCxnSpPr>
          <p:spPr>
            <a:xfrm>
              <a:off x="962604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7B8EFE8B-B7F4-4495-91AF-C24913BA2C2D}"/>
                </a:ext>
              </a:extLst>
            </p:cNvPr>
            <p:cNvSpPr/>
            <p:nvPr/>
          </p:nvSpPr>
          <p:spPr>
            <a:xfrm>
              <a:off x="746580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4F3219CC-E85C-49C4-A298-ED109140267D}"/>
                </a:ext>
              </a:extLst>
            </p:cNvPr>
            <p:cNvCxnSpPr>
              <a:endCxn id="233" idx="6"/>
            </p:cNvCxnSpPr>
            <p:nvPr/>
          </p:nvCxnSpPr>
          <p:spPr>
            <a:xfrm>
              <a:off x="962604" y="418508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72274563-7C30-45DF-8185-C2C743B2FD3A}"/>
                </a:ext>
              </a:extLst>
            </p:cNvPr>
            <p:cNvSpPr/>
            <p:nvPr/>
          </p:nvSpPr>
          <p:spPr>
            <a:xfrm>
              <a:off x="746580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7BCA72C9-D70F-4924-B542-D65444C1A215}"/>
                </a:ext>
              </a:extLst>
            </p:cNvPr>
            <p:cNvCxnSpPr>
              <a:endCxn id="235" idx="6"/>
            </p:cNvCxnSpPr>
            <p:nvPr/>
          </p:nvCxnSpPr>
          <p:spPr>
            <a:xfrm>
              <a:off x="962604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3AAEAF3E-E18C-45F9-B127-9C06A2A9000A}"/>
                </a:ext>
              </a:extLst>
            </p:cNvPr>
            <p:cNvSpPr/>
            <p:nvPr/>
          </p:nvSpPr>
          <p:spPr>
            <a:xfrm>
              <a:off x="746580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00756C1E-335E-4875-9029-4E671EE11FDC}"/>
                </a:ext>
              </a:extLst>
            </p:cNvPr>
            <p:cNvCxnSpPr>
              <a:endCxn id="237" idx="6"/>
            </p:cNvCxnSpPr>
            <p:nvPr/>
          </p:nvCxnSpPr>
          <p:spPr>
            <a:xfrm>
              <a:off x="962604" y="523956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B6ECC1A-81CD-46EE-92A1-444773084600}"/>
                </a:ext>
              </a:extLst>
            </p:cNvPr>
            <p:cNvSpPr/>
            <p:nvPr/>
          </p:nvSpPr>
          <p:spPr>
            <a:xfrm>
              <a:off x="1321879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D5FA1255-A496-4DE4-9D86-7F9058E77C32}"/>
                </a:ext>
              </a:extLst>
            </p:cNvPr>
            <p:cNvCxnSpPr/>
            <p:nvPr/>
          </p:nvCxnSpPr>
          <p:spPr>
            <a:xfrm rot="2700000">
              <a:off x="1506266" y="219887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F1A9BBB-00D4-4F84-9D8A-FDAC321B440B}"/>
                </a:ext>
              </a:extLst>
            </p:cNvPr>
            <p:cNvSpPr/>
            <p:nvPr/>
          </p:nvSpPr>
          <p:spPr>
            <a:xfrm>
              <a:off x="1896769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3BCA3CA2-5A4B-4B1B-BE35-5924FD9ECBFB}"/>
                </a:ext>
              </a:extLst>
            </p:cNvPr>
            <p:cNvCxnSpPr/>
            <p:nvPr/>
          </p:nvCxnSpPr>
          <p:spPr>
            <a:xfrm rot="5400000">
              <a:off x="2004781" y="2230505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9AD22E6-37EE-409E-828A-38EC54A2CCF2}"/>
                </a:ext>
              </a:extLst>
            </p:cNvPr>
            <p:cNvSpPr/>
            <p:nvPr/>
          </p:nvSpPr>
          <p:spPr>
            <a:xfrm>
              <a:off x="2472477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D8CDA0A-5858-4496-8464-D0957ECEFDDC}"/>
                </a:ext>
              </a:extLst>
            </p:cNvPr>
            <p:cNvCxnSpPr/>
            <p:nvPr/>
          </p:nvCxnSpPr>
          <p:spPr>
            <a:xfrm rot="8100000">
              <a:off x="2504113" y="219886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731ACE1-1BE1-47AD-9A3A-AA1E4DA7E405}"/>
                </a:ext>
              </a:extLst>
            </p:cNvPr>
            <p:cNvSpPr/>
            <p:nvPr/>
          </p:nvSpPr>
          <p:spPr>
            <a:xfrm>
              <a:off x="3047776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8BF100DF-E3D4-4DBB-998E-FB55F3BC3F2E}"/>
                </a:ext>
              </a:extLst>
            </p:cNvPr>
            <p:cNvCxnSpPr/>
            <p:nvPr/>
          </p:nvCxnSpPr>
          <p:spPr>
            <a:xfrm>
              <a:off x="3045482" y="21224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0F023C36-F963-4F6C-8750-22C9EA07FCAB}"/>
                </a:ext>
              </a:extLst>
            </p:cNvPr>
            <p:cNvSpPr/>
            <p:nvPr/>
          </p:nvSpPr>
          <p:spPr>
            <a:xfrm>
              <a:off x="3623075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3D7BA068-1593-437F-96F8-6E9189E85AE9}"/>
                </a:ext>
              </a:extLst>
            </p:cNvPr>
            <p:cNvCxnSpPr/>
            <p:nvPr/>
          </p:nvCxnSpPr>
          <p:spPr>
            <a:xfrm rot="2700000" flipV="1">
              <a:off x="3654710" y="204611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2898305-57E8-4490-8A9E-BEDA18569E82}"/>
                </a:ext>
              </a:extLst>
            </p:cNvPr>
            <p:cNvSpPr/>
            <p:nvPr/>
          </p:nvSpPr>
          <p:spPr>
            <a:xfrm>
              <a:off x="4198374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60411DE3-CA1C-4086-8BE8-FF5C12A9DC67}"/>
                </a:ext>
              </a:extLst>
            </p:cNvPr>
            <p:cNvCxnSpPr/>
            <p:nvPr/>
          </p:nvCxnSpPr>
          <p:spPr>
            <a:xfrm rot="16200000">
              <a:off x="4306386" y="2014479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D43BC5D5-FE45-4E51-9569-F8BC52430B97}"/>
                </a:ext>
              </a:extLst>
            </p:cNvPr>
            <p:cNvSpPr/>
            <p:nvPr/>
          </p:nvSpPr>
          <p:spPr>
            <a:xfrm>
              <a:off x="4773674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7E6C8969-ED50-4B8F-A3A8-7A2F7FDF8280}"/>
                </a:ext>
              </a:extLst>
            </p:cNvPr>
            <p:cNvCxnSpPr/>
            <p:nvPr/>
          </p:nvCxnSpPr>
          <p:spPr>
            <a:xfrm rot="18900000">
              <a:off x="4958062" y="204611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E293913-072F-4A48-B356-E1F19263222B}"/>
                </a:ext>
              </a:extLst>
            </p:cNvPr>
            <p:cNvSpPr/>
            <p:nvPr/>
          </p:nvSpPr>
          <p:spPr>
            <a:xfrm>
              <a:off x="1321879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982EBD20-87ED-4473-8A5B-E21908396190}"/>
                </a:ext>
              </a:extLst>
            </p:cNvPr>
            <p:cNvCxnSpPr/>
            <p:nvPr/>
          </p:nvCxnSpPr>
          <p:spPr>
            <a:xfrm rot="5400000">
              <a:off x="1429891" y="27809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B47206A5-2023-4016-BA66-94EA73E874FC}"/>
                </a:ext>
              </a:extLst>
            </p:cNvPr>
            <p:cNvSpPr/>
            <p:nvPr/>
          </p:nvSpPr>
          <p:spPr>
            <a:xfrm>
              <a:off x="1896769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B574B144-A7A8-458F-A1E0-818A69A8C469}"/>
                </a:ext>
              </a:extLst>
            </p:cNvPr>
            <p:cNvCxnSpPr/>
            <p:nvPr/>
          </p:nvCxnSpPr>
          <p:spPr>
            <a:xfrm>
              <a:off x="1896769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5518CA0C-4019-4538-98FF-1AC27F5A428B}"/>
                </a:ext>
              </a:extLst>
            </p:cNvPr>
            <p:cNvSpPr/>
            <p:nvPr/>
          </p:nvSpPr>
          <p:spPr>
            <a:xfrm>
              <a:off x="2472477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F883B2CD-C4FB-446A-9869-4C2EF1237B35}"/>
                </a:ext>
              </a:extLst>
            </p:cNvPr>
            <p:cNvCxnSpPr/>
            <p:nvPr/>
          </p:nvCxnSpPr>
          <p:spPr>
            <a:xfrm rot="5400000">
              <a:off x="2580489" y="256490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C6B9E2E1-7C2B-4489-937C-D9365FDB63B9}"/>
                </a:ext>
              </a:extLst>
            </p:cNvPr>
            <p:cNvSpPr/>
            <p:nvPr/>
          </p:nvSpPr>
          <p:spPr>
            <a:xfrm>
              <a:off x="3047776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DC0B58C2-158C-418F-B1D6-1F1BD525D99E}"/>
                </a:ext>
              </a:extLst>
            </p:cNvPr>
            <p:cNvCxnSpPr>
              <a:endCxn id="259" idx="6"/>
            </p:cNvCxnSpPr>
            <p:nvPr/>
          </p:nvCxnSpPr>
          <p:spPr>
            <a:xfrm>
              <a:off x="3263800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C5A4AEB0-8609-4DD9-8744-D9C23C475F50}"/>
                </a:ext>
              </a:extLst>
            </p:cNvPr>
            <p:cNvSpPr/>
            <p:nvPr/>
          </p:nvSpPr>
          <p:spPr>
            <a:xfrm>
              <a:off x="3623075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EA7CC40A-F47E-423D-9D88-3DE3C458A690}"/>
                </a:ext>
              </a:extLst>
            </p:cNvPr>
            <p:cNvSpPr/>
            <p:nvPr/>
          </p:nvSpPr>
          <p:spPr>
            <a:xfrm>
              <a:off x="4198374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FE5FE5A0-496F-4556-A631-E53ABC5E0B43}"/>
                </a:ext>
              </a:extLst>
            </p:cNvPr>
            <p:cNvCxnSpPr/>
            <p:nvPr/>
          </p:nvCxnSpPr>
          <p:spPr>
            <a:xfrm>
              <a:off x="4198374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6F25C59-0287-4BA6-961B-FDA558ABB6A6}"/>
                </a:ext>
              </a:extLst>
            </p:cNvPr>
            <p:cNvSpPr/>
            <p:nvPr/>
          </p:nvSpPr>
          <p:spPr>
            <a:xfrm>
              <a:off x="4773674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732C3433-9263-4804-8FDC-11B7169CF787}"/>
                </a:ext>
              </a:extLst>
            </p:cNvPr>
            <p:cNvSpPr/>
            <p:nvPr/>
          </p:nvSpPr>
          <p:spPr>
            <a:xfrm>
              <a:off x="1321879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19901C05-4AFB-4DE9-AF41-440F2999C2A6}"/>
                </a:ext>
              </a:extLst>
            </p:cNvPr>
            <p:cNvCxnSpPr/>
            <p:nvPr/>
          </p:nvCxnSpPr>
          <p:spPr>
            <a:xfrm rot="8100000">
              <a:off x="1353514" y="325334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AC9F8D05-03F1-4B2B-AB69-B41D08B00CEA}"/>
                </a:ext>
              </a:extLst>
            </p:cNvPr>
            <p:cNvSpPr/>
            <p:nvPr/>
          </p:nvSpPr>
          <p:spPr>
            <a:xfrm>
              <a:off x="1896769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E8FD018A-1592-4747-AE20-C134B94E38FC}"/>
                </a:ext>
              </a:extLst>
            </p:cNvPr>
            <p:cNvCxnSpPr/>
            <p:nvPr/>
          </p:nvCxnSpPr>
          <p:spPr>
            <a:xfrm rot="16200000">
              <a:off x="2004781" y="306896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C5E4B065-4325-4EF4-83A2-38499F721F98}"/>
                </a:ext>
              </a:extLst>
            </p:cNvPr>
            <p:cNvSpPr/>
            <p:nvPr/>
          </p:nvSpPr>
          <p:spPr>
            <a:xfrm>
              <a:off x="2472477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7299D4AE-0D06-49A9-A9BD-79FA5BC4C457}"/>
                </a:ext>
              </a:extLst>
            </p:cNvPr>
            <p:cNvCxnSpPr/>
            <p:nvPr/>
          </p:nvCxnSpPr>
          <p:spPr>
            <a:xfrm rot="2700000">
              <a:off x="2651355" y="325334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9560FF75-5BAD-4322-857A-47210BF97446}"/>
                </a:ext>
              </a:extLst>
            </p:cNvPr>
            <p:cNvSpPr/>
            <p:nvPr/>
          </p:nvSpPr>
          <p:spPr>
            <a:xfrm>
              <a:off x="3047776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DDC18A39-55A5-4E37-88F6-26C0D3013583}"/>
                </a:ext>
              </a:extLst>
            </p:cNvPr>
            <p:cNvCxnSpPr/>
            <p:nvPr/>
          </p:nvCxnSpPr>
          <p:spPr>
            <a:xfrm rot="10800000">
              <a:off x="3047776" y="31769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360B6100-376F-4559-8103-AD8BAA6C4BFC}"/>
                </a:ext>
              </a:extLst>
            </p:cNvPr>
            <p:cNvSpPr/>
            <p:nvPr/>
          </p:nvSpPr>
          <p:spPr>
            <a:xfrm>
              <a:off x="3623075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006568F2-3F6A-4C7D-B253-60A6BC84966C}"/>
                </a:ext>
              </a:extLst>
            </p:cNvPr>
            <p:cNvSpPr/>
            <p:nvPr/>
          </p:nvSpPr>
          <p:spPr>
            <a:xfrm>
              <a:off x="4198374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B84812DF-0726-431A-9CB9-158A3A4BB0D6}"/>
                </a:ext>
              </a:extLst>
            </p:cNvPr>
            <p:cNvSpPr/>
            <p:nvPr/>
          </p:nvSpPr>
          <p:spPr>
            <a:xfrm>
              <a:off x="4773674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C66E1C20-DBCA-42C0-B998-9DDFA2733B78}"/>
                </a:ext>
              </a:extLst>
            </p:cNvPr>
            <p:cNvSpPr/>
            <p:nvPr/>
          </p:nvSpPr>
          <p:spPr>
            <a:xfrm>
              <a:off x="1321879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A3DD1370-B009-49AD-A318-3F908C4026C2}"/>
                </a:ext>
              </a:extLst>
            </p:cNvPr>
            <p:cNvSpPr/>
            <p:nvPr/>
          </p:nvSpPr>
          <p:spPr>
            <a:xfrm>
              <a:off x="1896769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857E79A6-C804-4EA7-BD91-6309AE23D974}"/>
                </a:ext>
              </a:extLst>
            </p:cNvPr>
            <p:cNvCxnSpPr>
              <a:endCxn id="277" idx="6"/>
            </p:cNvCxnSpPr>
            <p:nvPr/>
          </p:nvCxnSpPr>
          <p:spPr>
            <a:xfrm>
              <a:off x="2112793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EA3BF65C-4033-4EDD-8EC5-F7D755943575}"/>
                </a:ext>
              </a:extLst>
            </p:cNvPr>
            <p:cNvSpPr/>
            <p:nvPr/>
          </p:nvSpPr>
          <p:spPr>
            <a:xfrm>
              <a:off x="2472477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1DAF016C-BE3B-4417-BFE2-3B2FA48D31F0}"/>
                </a:ext>
              </a:extLst>
            </p:cNvPr>
            <p:cNvCxnSpPr/>
            <p:nvPr/>
          </p:nvCxnSpPr>
          <p:spPr>
            <a:xfrm>
              <a:off x="2472478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BEBE4D0-22DC-4C30-8B37-640163F2E4BB}"/>
                </a:ext>
              </a:extLst>
            </p:cNvPr>
            <p:cNvSpPr/>
            <p:nvPr/>
          </p:nvSpPr>
          <p:spPr>
            <a:xfrm>
              <a:off x="3047776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72B0A7D5-9B18-445B-89DD-5CE9CFF3FD3B}"/>
                </a:ext>
              </a:extLst>
            </p:cNvPr>
            <p:cNvCxnSpPr>
              <a:endCxn id="281" idx="6"/>
            </p:cNvCxnSpPr>
            <p:nvPr/>
          </p:nvCxnSpPr>
          <p:spPr>
            <a:xfrm>
              <a:off x="3263800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19E5907E-A015-4964-A0F1-D8EEF9C04E58}"/>
                </a:ext>
              </a:extLst>
            </p:cNvPr>
            <p:cNvSpPr/>
            <p:nvPr/>
          </p:nvSpPr>
          <p:spPr>
            <a:xfrm>
              <a:off x="3623075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87C5D05A-B2BF-445F-8827-8E923CD730AB}"/>
                </a:ext>
              </a:extLst>
            </p:cNvPr>
            <p:cNvCxnSpPr/>
            <p:nvPr/>
          </p:nvCxnSpPr>
          <p:spPr>
            <a:xfrm>
              <a:off x="3623074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33D4075E-7D1A-49CC-85E0-E84FB4EEA82F}"/>
                </a:ext>
              </a:extLst>
            </p:cNvPr>
            <p:cNvSpPr/>
            <p:nvPr/>
          </p:nvSpPr>
          <p:spPr>
            <a:xfrm>
              <a:off x="4198374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85AA8E7F-953F-481B-B1C5-7A6BD1F43422}"/>
                </a:ext>
              </a:extLst>
            </p:cNvPr>
            <p:cNvCxnSpPr>
              <a:endCxn id="285" idx="6"/>
            </p:cNvCxnSpPr>
            <p:nvPr/>
          </p:nvCxnSpPr>
          <p:spPr>
            <a:xfrm>
              <a:off x="4414398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9CD9ADFE-348A-43A2-96FD-F58F789CB975}"/>
                </a:ext>
              </a:extLst>
            </p:cNvPr>
            <p:cNvSpPr/>
            <p:nvPr/>
          </p:nvSpPr>
          <p:spPr>
            <a:xfrm>
              <a:off x="4773674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062749F7-65E2-4FEC-BE06-BA5D3E0E87D4}"/>
                </a:ext>
              </a:extLst>
            </p:cNvPr>
            <p:cNvCxnSpPr/>
            <p:nvPr/>
          </p:nvCxnSpPr>
          <p:spPr>
            <a:xfrm>
              <a:off x="4778261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7A268B48-C329-4FF5-BB17-AF2C47C91080}"/>
                </a:ext>
              </a:extLst>
            </p:cNvPr>
            <p:cNvSpPr/>
            <p:nvPr/>
          </p:nvSpPr>
          <p:spPr>
            <a:xfrm>
              <a:off x="1321879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EA6E477A-C083-4361-9722-5495A89B3420}"/>
                </a:ext>
              </a:extLst>
            </p:cNvPr>
            <p:cNvCxnSpPr/>
            <p:nvPr/>
          </p:nvCxnSpPr>
          <p:spPr>
            <a:xfrm rot="13500000">
              <a:off x="1353513" y="410870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4389B5CE-2B97-44AD-AD28-3A554CCC1711}"/>
                </a:ext>
              </a:extLst>
            </p:cNvPr>
            <p:cNvSpPr/>
            <p:nvPr/>
          </p:nvSpPr>
          <p:spPr>
            <a:xfrm>
              <a:off x="1896769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81915C28-1A01-472F-A22F-CA62148873B5}"/>
                </a:ext>
              </a:extLst>
            </p:cNvPr>
            <p:cNvCxnSpPr/>
            <p:nvPr/>
          </p:nvCxnSpPr>
          <p:spPr>
            <a:xfrm rot="5400000">
              <a:off x="2004780" y="42930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0D229F4F-5C6E-4E36-9F9A-C11A05670600}"/>
                </a:ext>
              </a:extLst>
            </p:cNvPr>
            <p:cNvSpPr/>
            <p:nvPr/>
          </p:nvSpPr>
          <p:spPr>
            <a:xfrm>
              <a:off x="2472477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45D9CFC2-CD8A-40B5-A7D3-E38BA5BE84FC}"/>
                </a:ext>
              </a:extLst>
            </p:cNvPr>
            <p:cNvCxnSpPr/>
            <p:nvPr/>
          </p:nvCxnSpPr>
          <p:spPr>
            <a:xfrm rot="18900000">
              <a:off x="2660880" y="410870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AE380D4-E230-4648-BECE-22A2F7091965}"/>
                </a:ext>
              </a:extLst>
            </p:cNvPr>
            <p:cNvSpPr/>
            <p:nvPr/>
          </p:nvSpPr>
          <p:spPr>
            <a:xfrm>
              <a:off x="3047776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36B550D5-B5FA-4336-A7C5-BE0182782331}"/>
                </a:ext>
              </a:extLst>
            </p:cNvPr>
            <p:cNvCxnSpPr/>
            <p:nvPr/>
          </p:nvCxnSpPr>
          <p:spPr>
            <a:xfrm>
              <a:off x="3047776" y="418508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58300EBD-4A7C-4917-A1D7-24B0B31E7A8B}"/>
                </a:ext>
              </a:extLst>
            </p:cNvPr>
            <p:cNvSpPr/>
            <p:nvPr/>
          </p:nvSpPr>
          <p:spPr>
            <a:xfrm>
              <a:off x="3623075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4D278CA0-E6D6-4CD0-A424-F04A2103F0C3}"/>
                </a:ext>
              </a:extLst>
            </p:cNvPr>
            <p:cNvSpPr/>
            <p:nvPr/>
          </p:nvSpPr>
          <p:spPr>
            <a:xfrm>
              <a:off x="4198374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A64CDE1E-73FE-4993-B1DC-A0EB4F75EA40}"/>
                </a:ext>
              </a:extLst>
            </p:cNvPr>
            <p:cNvSpPr/>
            <p:nvPr/>
          </p:nvSpPr>
          <p:spPr>
            <a:xfrm>
              <a:off x="4773674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992D5CB0-8242-4CBB-B3B8-122003D2DC50}"/>
                </a:ext>
              </a:extLst>
            </p:cNvPr>
            <p:cNvSpPr/>
            <p:nvPr/>
          </p:nvSpPr>
          <p:spPr>
            <a:xfrm>
              <a:off x="1321879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5E5AE30C-8B5E-4BDC-95CD-51D7A8E849F5}"/>
                </a:ext>
              </a:extLst>
            </p:cNvPr>
            <p:cNvCxnSpPr/>
            <p:nvPr/>
          </p:nvCxnSpPr>
          <p:spPr>
            <a:xfrm rot="16200000">
              <a:off x="1430064" y="46274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1A89A5F0-9439-4399-AB5B-9B50E6552FCE}"/>
                </a:ext>
              </a:extLst>
            </p:cNvPr>
            <p:cNvSpPr/>
            <p:nvPr/>
          </p:nvSpPr>
          <p:spPr>
            <a:xfrm>
              <a:off x="1896769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2B529985-8639-4D96-92A9-95280543ABE3}"/>
                </a:ext>
              </a:extLst>
            </p:cNvPr>
            <p:cNvSpPr/>
            <p:nvPr/>
          </p:nvSpPr>
          <p:spPr>
            <a:xfrm>
              <a:off x="2472477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84500106-B525-4C77-9367-2B85D3E3692D}"/>
                </a:ext>
              </a:extLst>
            </p:cNvPr>
            <p:cNvSpPr/>
            <p:nvPr/>
          </p:nvSpPr>
          <p:spPr>
            <a:xfrm>
              <a:off x="3047776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419DC6F5-3C08-473F-A213-0E535EDB2904}"/>
                </a:ext>
              </a:extLst>
            </p:cNvPr>
            <p:cNvCxnSpPr>
              <a:endCxn id="304" idx="6"/>
            </p:cNvCxnSpPr>
            <p:nvPr/>
          </p:nvCxnSpPr>
          <p:spPr>
            <a:xfrm>
              <a:off x="3263800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4AC49637-8E46-49D9-8134-721095916950}"/>
                </a:ext>
              </a:extLst>
            </p:cNvPr>
            <p:cNvSpPr/>
            <p:nvPr/>
          </p:nvSpPr>
          <p:spPr>
            <a:xfrm>
              <a:off x="3623075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5F1C0B9E-31EF-4AF0-A76C-59005C55B14D}"/>
                </a:ext>
              </a:extLst>
            </p:cNvPr>
            <p:cNvSpPr/>
            <p:nvPr/>
          </p:nvSpPr>
          <p:spPr>
            <a:xfrm>
              <a:off x="4198374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759BA092-9117-4B28-89F9-27326CE98E2B}"/>
                </a:ext>
              </a:extLst>
            </p:cNvPr>
            <p:cNvCxnSpPr/>
            <p:nvPr/>
          </p:nvCxnSpPr>
          <p:spPr>
            <a:xfrm>
              <a:off x="4198118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B1BD399-72A9-4AC9-AE09-D13B8F6386E7}"/>
                </a:ext>
              </a:extLst>
            </p:cNvPr>
            <p:cNvSpPr/>
            <p:nvPr/>
          </p:nvSpPr>
          <p:spPr>
            <a:xfrm>
              <a:off x="4773674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07D674FD-D4DA-43FE-B37C-4F2E786BDFA1}"/>
                </a:ext>
              </a:extLst>
            </p:cNvPr>
            <p:cNvSpPr/>
            <p:nvPr/>
          </p:nvSpPr>
          <p:spPr>
            <a:xfrm>
              <a:off x="1321879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2487B58E-7D74-45E2-B6B2-C439FA1D5BB4}"/>
                </a:ext>
              </a:extLst>
            </p:cNvPr>
            <p:cNvCxnSpPr/>
            <p:nvPr/>
          </p:nvCxnSpPr>
          <p:spPr>
            <a:xfrm rot="8100000">
              <a:off x="1506440" y="516318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E165E86-1559-44D5-9B7C-0314C5BE3057}"/>
                </a:ext>
              </a:extLst>
            </p:cNvPr>
            <p:cNvSpPr/>
            <p:nvPr/>
          </p:nvSpPr>
          <p:spPr>
            <a:xfrm>
              <a:off x="1896769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E5D14580-A17D-4D55-BE15-CB6B7C0801DD}"/>
                </a:ext>
              </a:extLst>
            </p:cNvPr>
            <p:cNvCxnSpPr/>
            <p:nvPr/>
          </p:nvCxnSpPr>
          <p:spPr>
            <a:xfrm rot="16200000">
              <a:off x="2004781" y="512542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5AB6A0CD-B91E-43F7-AE13-E36BBA942F3C}"/>
                </a:ext>
              </a:extLst>
            </p:cNvPr>
            <p:cNvSpPr/>
            <p:nvPr/>
          </p:nvSpPr>
          <p:spPr>
            <a:xfrm>
              <a:off x="2472477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5C3115E9-AE45-48CD-A170-5FFFA302352D}"/>
                </a:ext>
              </a:extLst>
            </p:cNvPr>
            <p:cNvCxnSpPr/>
            <p:nvPr/>
          </p:nvCxnSpPr>
          <p:spPr>
            <a:xfrm rot="2700000">
              <a:off x="2508127" y="516318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959D8648-2364-4A0C-919B-D34F3D2B99CA}"/>
                </a:ext>
              </a:extLst>
            </p:cNvPr>
            <p:cNvSpPr/>
            <p:nvPr/>
          </p:nvSpPr>
          <p:spPr>
            <a:xfrm>
              <a:off x="3047776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34030F41-7137-4420-A039-0450B078E890}"/>
                </a:ext>
              </a:extLst>
            </p:cNvPr>
            <p:cNvCxnSpPr/>
            <p:nvPr/>
          </p:nvCxnSpPr>
          <p:spPr>
            <a:xfrm>
              <a:off x="3045482" y="523956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949697-E808-44EB-AAD7-A70CBB34A531}"/>
                </a:ext>
              </a:extLst>
            </p:cNvPr>
            <p:cNvSpPr/>
            <p:nvPr/>
          </p:nvSpPr>
          <p:spPr>
            <a:xfrm>
              <a:off x="3623075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05DECC6E-E006-4874-85CE-81535151F324}"/>
                </a:ext>
              </a:extLst>
            </p:cNvPr>
            <p:cNvCxnSpPr/>
            <p:nvPr/>
          </p:nvCxnSpPr>
          <p:spPr>
            <a:xfrm rot="8100000">
              <a:off x="3654711" y="5315789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53B24061-07A2-4B94-8FEE-C48FC57CEBFA}"/>
                </a:ext>
              </a:extLst>
            </p:cNvPr>
            <p:cNvSpPr/>
            <p:nvPr/>
          </p:nvSpPr>
          <p:spPr>
            <a:xfrm>
              <a:off x="4198374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C0C7F28-B0E9-4623-B967-5EB709B33B71}"/>
                </a:ext>
              </a:extLst>
            </p:cNvPr>
            <p:cNvSpPr/>
            <p:nvPr/>
          </p:nvSpPr>
          <p:spPr>
            <a:xfrm>
              <a:off x="4773674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0D3BE8E2-2614-4131-9B7B-5BF1D5BFEA2C}"/>
                </a:ext>
              </a:extLst>
            </p:cNvPr>
            <p:cNvCxnSpPr/>
            <p:nvPr/>
          </p:nvCxnSpPr>
          <p:spPr>
            <a:xfrm rot="5400000">
              <a:off x="3731087" y="27809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2BEDF5F4-C7AB-4964-8316-CAE731B10EB5}"/>
                </a:ext>
              </a:extLst>
            </p:cNvPr>
            <p:cNvCxnSpPr/>
            <p:nvPr/>
          </p:nvCxnSpPr>
          <p:spPr>
            <a:xfrm rot="5400000">
              <a:off x="4886273" y="256490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2588B786-0EF4-40FE-8383-0C8172C5B168}"/>
                </a:ext>
              </a:extLst>
            </p:cNvPr>
            <p:cNvCxnSpPr/>
            <p:nvPr/>
          </p:nvCxnSpPr>
          <p:spPr>
            <a:xfrm rot="8100000">
              <a:off x="3807463" y="31005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A33D1781-7306-469B-94B9-AA2E4E5F5F7D}"/>
                </a:ext>
              </a:extLst>
            </p:cNvPr>
            <p:cNvCxnSpPr/>
            <p:nvPr/>
          </p:nvCxnSpPr>
          <p:spPr>
            <a:xfrm rot="16200000">
              <a:off x="4306130" y="32849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0AE6B0ED-2588-4567-B8BC-BE06016FE212}"/>
                </a:ext>
              </a:extLst>
            </p:cNvPr>
            <p:cNvCxnSpPr/>
            <p:nvPr/>
          </p:nvCxnSpPr>
          <p:spPr>
            <a:xfrm rot="2700000">
              <a:off x="4805309" y="310059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819F7E36-895A-4B61-B41A-72EA1E81852E}"/>
                </a:ext>
              </a:extLst>
            </p:cNvPr>
            <p:cNvCxnSpPr/>
            <p:nvPr/>
          </p:nvCxnSpPr>
          <p:spPr>
            <a:xfrm>
              <a:off x="1321879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7C5E3EC0-F4B7-4E7D-9F8C-54F9208592A7}"/>
                </a:ext>
              </a:extLst>
            </p:cNvPr>
            <p:cNvCxnSpPr/>
            <p:nvPr/>
          </p:nvCxnSpPr>
          <p:spPr>
            <a:xfrm rot="13500000">
              <a:off x="3807464" y="426146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106198FC-9640-4E60-BBC6-E4F2D2C07DDA}"/>
                </a:ext>
              </a:extLst>
            </p:cNvPr>
            <p:cNvCxnSpPr/>
            <p:nvPr/>
          </p:nvCxnSpPr>
          <p:spPr>
            <a:xfrm rot="5400000">
              <a:off x="4306130" y="40770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5010CA00-3643-41E6-A4AE-D73847A6F0A0}"/>
                </a:ext>
              </a:extLst>
            </p:cNvPr>
            <p:cNvCxnSpPr/>
            <p:nvPr/>
          </p:nvCxnSpPr>
          <p:spPr>
            <a:xfrm rot="18900000">
              <a:off x="4805308" y="4264591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B27A057B-D9DE-4CBD-87B3-58F74BDE5C99}"/>
                </a:ext>
              </a:extLst>
            </p:cNvPr>
            <p:cNvCxnSpPr/>
            <p:nvPr/>
          </p:nvCxnSpPr>
          <p:spPr>
            <a:xfrm>
              <a:off x="1896769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4F845412-C116-4A48-8E8E-9EACB0854A81}"/>
                </a:ext>
              </a:extLst>
            </p:cNvPr>
            <p:cNvCxnSpPr/>
            <p:nvPr/>
          </p:nvCxnSpPr>
          <p:spPr>
            <a:xfrm rot="16200000">
              <a:off x="2580489" y="484352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E787AA5E-C6A3-4315-8FD0-CDB030E7658A}"/>
                </a:ext>
              </a:extLst>
            </p:cNvPr>
            <p:cNvCxnSpPr/>
            <p:nvPr/>
          </p:nvCxnSpPr>
          <p:spPr>
            <a:xfrm rot="16200000">
              <a:off x="3731087" y="4627495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7E4AD4E-57EB-4CDA-ADA1-F91E421B56AE}"/>
                </a:ext>
              </a:extLst>
            </p:cNvPr>
            <p:cNvCxnSpPr/>
            <p:nvPr/>
          </p:nvCxnSpPr>
          <p:spPr>
            <a:xfrm rot="16200000">
              <a:off x="4881686" y="484352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F005861A-129D-4F82-BDC1-28A57EE6CCE5}"/>
                </a:ext>
              </a:extLst>
            </p:cNvPr>
            <p:cNvCxnSpPr/>
            <p:nvPr/>
          </p:nvCxnSpPr>
          <p:spPr>
            <a:xfrm rot="16200000">
              <a:off x="4306130" y="53474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2B801F2-2ADE-420D-93B4-A39EF10C459D}"/>
                </a:ext>
              </a:extLst>
            </p:cNvPr>
            <p:cNvCxnSpPr/>
            <p:nvPr/>
          </p:nvCxnSpPr>
          <p:spPr>
            <a:xfrm rot="2700000">
              <a:off x="4958063" y="53149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46FDA5F-A86B-4A8C-A231-2861622C1AC5}"/>
                </a:ext>
              </a:extLst>
            </p:cNvPr>
            <p:cNvSpPr/>
            <p:nvPr/>
          </p:nvSpPr>
          <p:spPr>
            <a:xfrm>
              <a:off x="633786" y="1374515"/>
              <a:ext cx="4679376" cy="493692"/>
            </a:xfrm>
            <a:prstGeom prst="rect">
              <a:avLst/>
            </a:prstGeom>
            <a:solidFill>
              <a:srgbClr val="80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FE3A9F57-EAB2-4D37-9573-F36380B8A829}"/>
                </a:ext>
              </a:extLst>
            </p:cNvPr>
            <p:cNvSpPr/>
            <p:nvPr/>
          </p:nvSpPr>
          <p:spPr>
            <a:xfrm>
              <a:off x="633786" y="1893494"/>
              <a:ext cx="4679376" cy="493692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E14B65D0-5049-4805-8302-042106981836}"/>
                </a:ext>
              </a:extLst>
            </p:cNvPr>
            <p:cNvSpPr/>
            <p:nvPr/>
          </p:nvSpPr>
          <p:spPr>
            <a:xfrm>
              <a:off x="633786" y="2412473"/>
              <a:ext cx="4679376" cy="493692"/>
            </a:xfrm>
            <a:prstGeom prst="rect">
              <a:avLst/>
            </a:prstGeom>
            <a:solidFill>
              <a:srgbClr val="FF8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7BEDB41-30D6-49D6-9D6E-1D151251114F}"/>
                </a:ext>
              </a:extLst>
            </p:cNvPr>
            <p:cNvSpPr/>
            <p:nvPr/>
          </p:nvSpPr>
          <p:spPr>
            <a:xfrm>
              <a:off x="633786" y="2931452"/>
              <a:ext cx="4679376" cy="49369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2C831EB-2777-495C-9547-9B0BED0C5FC9}"/>
                </a:ext>
              </a:extLst>
            </p:cNvPr>
            <p:cNvSpPr/>
            <p:nvPr/>
          </p:nvSpPr>
          <p:spPr>
            <a:xfrm>
              <a:off x="633786" y="3450431"/>
              <a:ext cx="4679376" cy="493692"/>
            </a:xfrm>
            <a:prstGeom prst="rect">
              <a:avLst/>
            </a:prstGeom>
            <a:solidFill>
              <a:srgbClr val="80FF8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D6F58A7-C138-4989-A1B4-C944D1556806}"/>
                </a:ext>
              </a:extLst>
            </p:cNvPr>
            <p:cNvSpPr/>
            <p:nvPr/>
          </p:nvSpPr>
          <p:spPr>
            <a:xfrm>
              <a:off x="633786" y="3969410"/>
              <a:ext cx="4679376" cy="493692"/>
            </a:xfrm>
            <a:prstGeom prst="rect">
              <a:avLst/>
            </a:prstGeom>
            <a:solidFill>
              <a:srgbClr val="00FF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0F145D0-C474-4A1D-918E-8682FFD62607}"/>
                </a:ext>
              </a:extLst>
            </p:cNvPr>
            <p:cNvSpPr/>
            <p:nvPr/>
          </p:nvSpPr>
          <p:spPr>
            <a:xfrm>
              <a:off x="633786" y="4488389"/>
              <a:ext cx="4679376" cy="493692"/>
            </a:xfrm>
            <a:prstGeom prst="rect">
              <a:avLst/>
            </a:prstGeom>
            <a:solidFill>
              <a:srgbClr val="0080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00C6BFA-5D89-4A26-BAEC-81730063C4B5}"/>
                </a:ext>
              </a:extLst>
            </p:cNvPr>
            <p:cNvSpPr/>
            <p:nvPr/>
          </p:nvSpPr>
          <p:spPr>
            <a:xfrm>
              <a:off x="633786" y="5007368"/>
              <a:ext cx="4679376" cy="493692"/>
            </a:xfrm>
            <a:prstGeom prst="rect">
              <a:avLst/>
            </a:prstGeom>
            <a:solidFill>
              <a:srgbClr val="0000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6" name="같음 기호 345">
            <a:extLst>
              <a:ext uri="{FF2B5EF4-FFF2-40B4-BE49-F238E27FC236}">
                <a16:creationId xmlns:a16="http://schemas.microsoft.com/office/drawing/2014/main" id="{49918342-ED2E-4308-9FBA-9372065E5B2B}"/>
              </a:ext>
            </a:extLst>
          </p:cNvPr>
          <p:cNvSpPr/>
          <p:nvPr/>
        </p:nvSpPr>
        <p:spPr>
          <a:xfrm>
            <a:off x="3441401" y="3020156"/>
            <a:ext cx="694288" cy="694288"/>
          </a:xfrm>
          <a:prstGeom prst="mathEqual">
            <a:avLst>
              <a:gd name="adj1" fmla="val 19404"/>
              <a:gd name="adj2" fmla="val 22735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6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69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남 나경</cp:lastModifiedBy>
  <cp:revision>20</cp:revision>
  <dcterms:created xsi:type="dcterms:W3CDTF">2006-10-05T04:04:58Z</dcterms:created>
  <dcterms:modified xsi:type="dcterms:W3CDTF">2020-11-08T02:39:18Z</dcterms:modified>
</cp:coreProperties>
</file>