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8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1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1D83-48CC-42D0-AB36-0F80C9FDD5D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E0F36D-5C22-49E6-B4BF-1E53F831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7" y="2312633"/>
            <a:ext cx="5748046" cy="22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2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DF065B7-D2F8-4969-AFB7-013CC0CA8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77" y="2306675"/>
            <a:ext cx="5748046" cy="223273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1D1531-F4F7-4183-B0CD-AD87020E87BD}"/>
              </a:ext>
            </a:extLst>
          </p:cNvPr>
          <p:cNvCxnSpPr/>
          <p:nvPr/>
        </p:nvCxnSpPr>
        <p:spPr>
          <a:xfrm>
            <a:off x="3926403" y="2670048"/>
            <a:ext cx="111441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3B2AFE-4EBF-46C1-98FC-A3FE54BCA088}"/>
              </a:ext>
            </a:extLst>
          </p:cNvPr>
          <p:cNvSpPr txBox="1"/>
          <p:nvPr/>
        </p:nvSpPr>
        <p:spPr>
          <a:xfrm>
            <a:off x="4318500" y="2119560"/>
            <a:ext cx="144462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그룹 간 편차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E1FB0F-5101-4353-B4FB-FBA10C135932}"/>
              </a:ext>
            </a:extLst>
          </p:cNvPr>
          <p:cNvCxnSpPr>
            <a:cxnSpLocks/>
          </p:cNvCxnSpPr>
          <p:nvPr/>
        </p:nvCxnSpPr>
        <p:spPr>
          <a:xfrm>
            <a:off x="3457590" y="3802380"/>
            <a:ext cx="937626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208993-DA19-471E-82A6-8987578615F8}"/>
              </a:ext>
            </a:extLst>
          </p:cNvPr>
          <p:cNvSpPr txBox="1"/>
          <p:nvPr/>
        </p:nvSpPr>
        <p:spPr>
          <a:xfrm>
            <a:off x="2544777" y="3244334"/>
            <a:ext cx="144462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그룹 내 편차</a:t>
            </a:r>
          </a:p>
        </p:txBody>
      </p:sp>
    </p:spTree>
    <p:extLst>
      <p:ext uri="{BB962C8B-B14F-4D97-AF65-F5344CB8AC3E}">
        <p14:creationId xmlns:p14="http://schemas.microsoft.com/office/powerpoint/2010/main" val="120533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6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4</cp:revision>
  <dcterms:created xsi:type="dcterms:W3CDTF">2020-02-13T11:49:22Z</dcterms:created>
  <dcterms:modified xsi:type="dcterms:W3CDTF">2020-02-13T12:47:42Z</dcterms:modified>
</cp:coreProperties>
</file>