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46D31-7479-4A42-9C62-6C699B97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807D8F-0D6D-4AF2-8F23-92464782E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1EFD4-D736-4179-B892-50E523B5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8F3-F3D1-4422-9C32-AA16905EEAB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681F6-01AA-40C3-B6D5-87B0BF7A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3E018-1C04-4574-895F-047237D8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11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BE39F-7F34-48D4-B754-5BB1ECEA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8BF58C-B33F-49F9-AB02-C5477A834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E6D34-D657-4D9E-9887-37BCAF4D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8F3-F3D1-4422-9C32-AA16905EEAB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5113A-0EDA-4444-B01A-DA946DEF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02423-DCF3-4DD3-B386-D68A9E05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7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944854-79CB-434B-A676-4C631B932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BC1EE2-03D7-4B9F-B204-11F03E10E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BABAC-E6AB-4CA6-B149-8B5B450D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8F3-F3D1-4422-9C32-AA16905EEAB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ACA45-EDAA-46DB-BA3C-8B16120D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A07AB-1332-45AC-915E-23F03D0B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54544-79C0-4E21-B6F1-031EB299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74217-E776-4538-BDB3-39E0368A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0DE60-71DD-4874-AE7D-F7BB669C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8F3-F3D1-4422-9C32-AA16905EEAB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FC802-79BF-4796-8877-FFB47C98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0C6AB-6A79-413F-80FC-D8D690E1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1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318D2-38D9-411B-B135-7617C5A0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475D6-5FA5-4749-90B3-A9030E3BC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70BE9-74C4-49F1-B63E-AFCB4F53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8F3-F3D1-4422-9C32-AA16905EEAB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A7982-A474-4655-B9D7-D7D50E76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0031F-6D3D-47EA-B0AB-D3A0B2F0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81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EA879-FDB9-462E-B17C-6A54FF3D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F44FE-36AA-417B-819C-AA531DCBB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6D3FEC-DAA8-44FB-A0F3-80E5B354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DEAD0-B77C-4D74-8AED-F1717201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8F3-F3D1-4422-9C32-AA16905EEAB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15AD6D-BE0E-4645-AF6E-18076679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5BA100-4AB7-433F-BCEA-C0CE5C6E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4A17C-2911-4611-9BFD-BB22D367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CD20A-4BE9-4E8E-AD4F-DA503555A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2362A7-2A11-43B5-87D7-8C75FAC3B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402BB9-7F24-4BF7-9CB0-DA3D7579F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248F21-1CA6-4212-B7DD-0AC6274F5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91A3A5-2273-49BD-A066-4D361968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8F3-F3D1-4422-9C32-AA16905EEAB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194EFF-637A-43F4-8B08-AB2B2C5B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369CA5-3005-45AA-ADF9-6445A040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7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A5B84-D3C9-42C0-92CC-BD314B44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143BCA-0245-4B53-8315-8E62BCEC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8F3-F3D1-4422-9C32-AA16905EEAB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7E8C5A-68AE-4651-B02D-68FDFABF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93E3BE-1439-4C8E-BA41-B88B68AF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6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2A3660-C0E1-4C51-A6DE-C39598D4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8F3-F3D1-4422-9C32-AA16905EEAB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12A0D6-6FCA-40EB-B1B1-1C2081B4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20253E-E4FB-489C-A8C1-785C3C73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93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B6AFC-4194-4D72-947D-235614C9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B01EC-D16A-4E14-8575-C16B8A2FB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AD671F-B7ED-4760-9CF6-4EF811D6F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91173C-79FA-4E9F-B9B6-E85C542D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8F3-F3D1-4422-9C32-AA16905EEAB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4FA98F-3B12-480B-8860-8756F7D1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A9383-D623-41E2-A094-D8F01540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2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CB291-6720-4A30-A965-C607FE56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7814E4-2C13-4F0D-B507-92099C3CD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B89AF-EE20-48E4-81DD-2B73838FF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4F1788-61AA-4AE0-B615-D0B924BF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8F3-F3D1-4422-9C32-AA16905EEAB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5A765-59E0-400D-B768-32195249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92231-71B5-4348-B4B9-67931011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1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C7625E-4E70-406D-BD88-DD6CBBA2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89137-FC79-4E90-B9C1-84FFACB6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E33C9-E06E-45FD-AFE2-416C07A18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98F3-F3D1-4422-9C32-AA16905EEAB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F2B67-A786-40FE-86C5-ED749CBBD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B4EEE-D4AC-4BB4-B998-991F0CA45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0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4B99060-F72D-467E-BE89-41C4E1622CE7}"/>
              </a:ext>
            </a:extLst>
          </p:cNvPr>
          <p:cNvCxnSpPr/>
          <p:nvPr/>
        </p:nvCxnSpPr>
        <p:spPr>
          <a:xfrm>
            <a:off x="3423822" y="5182340"/>
            <a:ext cx="53443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11247D6-561C-4EC2-B0B5-F78EED7253E0}"/>
              </a:ext>
            </a:extLst>
          </p:cNvPr>
          <p:cNvCxnSpPr/>
          <p:nvPr/>
        </p:nvCxnSpPr>
        <p:spPr>
          <a:xfrm flipV="1">
            <a:off x="3684233" y="1400453"/>
            <a:ext cx="0" cy="4057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2145C8-33CC-424C-B37B-7AC2D0A7E178}"/>
                  </a:ext>
                </a:extLst>
              </p:cNvPr>
              <p:cNvSpPr txBox="1"/>
              <p:nvPr/>
            </p:nvSpPr>
            <p:spPr>
              <a:xfrm>
                <a:off x="3256680" y="518234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2145C8-33CC-424C-B37B-7AC2D0A7E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680" y="5182340"/>
                <a:ext cx="4275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411A5C-ECF4-49FD-B944-C4C406E79095}"/>
                  </a:ext>
                </a:extLst>
              </p:cNvPr>
              <p:cNvSpPr txBox="1"/>
              <p:nvPr/>
            </p:nvSpPr>
            <p:spPr>
              <a:xfrm>
                <a:off x="8554402" y="5182340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411A5C-ECF4-49FD-B944-C4C406E79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402" y="5182340"/>
                <a:ext cx="3968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C7F401-E01B-4E28-8F74-3309329349AF}"/>
                  </a:ext>
                </a:extLst>
              </p:cNvPr>
              <p:cNvSpPr txBox="1"/>
              <p:nvPr/>
            </p:nvSpPr>
            <p:spPr>
              <a:xfrm>
                <a:off x="3269792" y="1400453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C7F401-E01B-4E28-8F74-330932934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92" y="1400453"/>
                <a:ext cx="39684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812138A-A7A5-4BC3-A87D-81CC82A8F63D}"/>
              </a:ext>
            </a:extLst>
          </p:cNvPr>
          <p:cNvCxnSpPr/>
          <p:nvPr/>
        </p:nvCxnSpPr>
        <p:spPr>
          <a:xfrm flipV="1">
            <a:off x="3684233" y="4136994"/>
            <a:ext cx="2716567" cy="104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874CB5F-867A-4B42-9BA9-70DEA794450E}"/>
              </a:ext>
            </a:extLst>
          </p:cNvPr>
          <p:cNvCxnSpPr/>
          <p:nvPr/>
        </p:nvCxnSpPr>
        <p:spPr>
          <a:xfrm flipV="1">
            <a:off x="3701834" y="3124940"/>
            <a:ext cx="1059199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D2F5A4-3D78-44D5-A5FD-F35DD2AB918D}"/>
                  </a:ext>
                </a:extLst>
              </p:cNvPr>
              <p:cNvSpPr txBox="1"/>
              <p:nvPr/>
            </p:nvSpPr>
            <p:spPr>
              <a:xfrm>
                <a:off x="6542843" y="3959441"/>
                <a:ext cx="1232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D2F5A4-3D78-44D5-A5FD-F35DD2AB9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843" y="3959441"/>
                <a:ext cx="1232582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7B6059-F2C9-4F95-AC8C-EBBB0E8532EC}"/>
                  </a:ext>
                </a:extLst>
              </p:cNvPr>
              <p:cNvSpPr txBox="1"/>
              <p:nvPr/>
            </p:nvSpPr>
            <p:spPr>
              <a:xfrm>
                <a:off x="4231433" y="2721006"/>
                <a:ext cx="1248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7B6059-F2C9-4F95-AC8C-EBBB0E853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433" y="2721006"/>
                <a:ext cx="1248932" cy="369332"/>
              </a:xfrm>
              <a:prstGeom prst="rect">
                <a:avLst/>
              </a:prstGeom>
              <a:blipFill>
                <a:blip r:embed="rId6"/>
                <a:stretch>
                  <a:fillRect t="-1967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80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F7670F6-3441-4D8E-B112-070F8553CF26}"/>
              </a:ext>
            </a:extLst>
          </p:cNvPr>
          <p:cNvSpPr/>
          <p:nvPr/>
        </p:nvSpPr>
        <p:spPr>
          <a:xfrm rot="13441455">
            <a:off x="3875364" y="3147337"/>
            <a:ext cx="1842061" cy="2579743"/>
          </a:xfrm>
          <a:custGeom>
            <a:avLst/>
            <a:gdLst>
              <a:gd name="connsiteX0" fmla="*/ 0 w 1681776"/>
              <a:gd name="connsiteY0" fmla="*/ 2416811 h 2416811"/>
              <a:gd name="connsiteX1" fmla="*/ 840888 w 1681776"/>
              <a:gd name="connsiteY1" fmla="*/ 0 h 2416811"/>
              <a:gd name="connsiteX2" fmla="*/ 1681776 w 1681776"/>
              <a:gd name="connsiteY2" fmla="*/ 2416811 h 2416811"/>
              <a:gd name="connsiteX3" fmla="*/ 0 w 1681776"/>
              <a:gd name="connsiteY3" fmla="*/ 2416811 h 2416811"/>
              <a:gd name="connsiteX0" fmla="*/ 0 w 1681777"/>
              <a:gd name="connsiteY0" fmla="*/ 2416811 h 2416811"/>
              <a:gd name="connsiteX1" fmla="*/ 840889 w 1681777"/>
              <a:gd name="connsiteY1" fmla="*/ 0 h 2416811"/>
              <a:gd name="connsiteX2" fmla="*/ 1681777 w 1681777"/>
              <a:gd name="connsiteY2" fmla="*/ 2416811 h 2416811"/>
              <a:gd name="connsiteX3" fmla="*/ 0 w 1681777"/>
              <a:gd name="connsiteY3" fmla="*/ 2416811 h 2416811"/>
              <a:gd name="connsiteX0" fmla="*/ 0 w 1878659"/>
              <a:gd name="connsiteY0" fmla="*/ 2585904 h 2585904"/>
              <a:gd name="connsiteX1" fmla="*/ 1037771 w 1878659"/>
              <a:gd name="connsiteY1" fmla="*/ 0 h 2585904"/>
              <a:gd name="connsiteX2" fmla="*/ 1878659 w 1878659"/>
              <a:gd name="connsiteY2" fmla="*/ 2416811 h 2585904"/>
              <a:gd name="connsiteX3" fmla="*/ 0 w 1878659"/>
              <a:gd name="connsiteY3" fmla="*/ 2585904 h 2585904"/>
              <a:gd name="connsiteX0" fmla="*/ 0 w 1878659"/>
              <a:gd name="connsiteY0" fmla="*/ 2579743 h 2579743"/>
              <a:gd name="connsiteX1" fmla="*/ 1188557 w 1878659"/>
              <a:gd name="connsiteY1" fmla="*/ 0 h 2579743"/>
              <a:gd name="connsiteX2" fmla="*/ 1878659 w 1878659"/>
              <a:gd name="connsiteY2" fmla="*/ 2410650 h 2579743"/>
              <a:gd name="connsiteX3" fmla="*/ 0 w 1878659"/>
              <a:gd name="connsiteY3" fmla="*/ 2579743 h 2579743"/>
              <a:gd name="connsiteX0" fmla="*/ 0 w 1842061"/>
              <a:gd name="connsiteY0" fmla="*/ 2579743 h 2579743"/>
              <a:gd name="connsiteX1" fmla="*/ 1188557 w 1842061"/>
              <a:gd name="connsiteY1" fmla="*/ 0 h 2579743"/>
              <a:gd name="connsiteX2" fmla="*/ 1842061 w 1842061"/>
              <a:gd name="connsiteY2" fmla="*/ 2186386 h 2579743"/>
              <a:gd name="connsiteX3" fmla="*/ 0 w 1842061"/>
              <a:gd name="connsiteY3" fmla="*/ 2579743 h 257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2061" h="2579743">
                <a:moveTo>
                  <a:pt x="0" y="2579743"/>
                </a:moveTo>
                <a:lnTo>
                  <a:pt x="1188557" y="0"/>
                </a:lnTo>
                <a:lnTo>
                  <a:pt x="1842061" y="2186386"/>
                </a:lnTo>
                <a:lnTo>
                  <a:pt x="0" y="2579743"/>
                </a:lnTo>
                <a:close/>
              </a:path>
            </a:pathLst>
          </a:custGeom>
          <a:pattFill prst="lgGrid">
            <a:fgClr>
              <a:srgbClr val="00B0F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6">
            <a:extLst>
              <a:ext uri="{FF2B5EF4-FFF2-40B4-BE49-F238E27FC236}">
                <a16:creationId xmlns:a16="http://schemas.microsoft.com/office/drawing/2014/main" id="{9015F4D7-FEA1-4E20-8FA5-33281DFD8B28}"/>
              </a:ext>
            </a:extLst>
          </p:cNvPr>
          <p:cNvSpPr/>
          <p:nvPr/>
        </p:nvSpPr>
        <p:spPr>
          <a:xfrm rot="2651785">
            <a:off x="5426746" y="1514533"/>
            <a:ext cx="1852038" cy="2672926"/>
          </a:xfrm>
          <a:custGeom>
            <a:avLst/>
            <a:gdLst>
              <a:gd name="connsiteX0" fmla="*/ 0 w 1681776"/>
              <a:gd name="connsiteY0" fmla="*/ 2416811 h 2416811"/>
              <a:gd name="connsiteX1" fmla="*/ 840888 w 1681776"/>
              <a:gd name="connsiteY1" fmla="*/ 0 h 2416811"/>
              <a:gd name="connsiteX2" fmla="*/ 1681776 w 1681776"/>
              <a:gd name="connsiteY2" fmla="*/ 2416811 h 2416811"/>
              <a:gd name="connsiteX3" fmla="*/ 0 w 1681776"/>
              <a:gd name="connsiteY3" fmla="*/ 2416811 h 2416811"/>
              <a:gd name="connsiteX0" fmla="*/ 0 w 1681777"/>
              <a:gd name="connsiteY0" fmla="*/ 2416811 h 2416811"/>
              <a:gd name="connsiteX1" fmla="*/ 840889 w 1681777"/>
              <a:gd name="connsiteY1" fmla="*/ 0 h 2416811"/>
              <a:gd name="connsiteX2" fmla="*/ 1681777 w 1681777"/>
              <a:gd name="connsiteY2" fmla="*/ 2416811 h 2416811"/>
              <a:gd name="connsiteX3" fmla="*/ 0 w 1681777"/>
              <a:gd name="connsiteY3" fmla="*/ 2416811 h 2416811"/>
              <a:gd name="connsiteX0" fmla="*/ 0 w 1878659"/>
              <a:gd name="connsiteY0" fmla="*/ 2585904 h 2585904"/>
              <a:gd name="connsiteX1" fmla="*/ 1037771 w 1878659"/>
              <a:gd name="connsiteY1" fmla="*/ 0 h 2585904"/>
              <a:gd name="connsiteX2" fmla="*/ 1878659 w 1878659"/>
              <a:gd name="connsiteY2" fmla="*/ 2416811 h 2585904"/>
              <a:gd name="connsiteX3" fmla="*/ 0 w 1878659"/>
              <a:gd name="connsiteY3" fmla="*/ 2585904 h 2585904"/>
              <a:gd name="connsiteX0" fmla="*/ 0 w 1878659"/>
              <a:gd name="connsiteY0" fmla="*/ 2579743 h 2579743"/>
              <a:gd name="connsiteX1" fmla="*/ 1188557 w 1878659"/>
              <a:gd name="connsiteY1" fmla="*/ 0 h 2579743"/>
              <a:gd name="connsiteX2" fmla="*/ 1878659 w 1878659"/>
              <a:gd name="connsiteY2" fmla="*/ 2410650 h 2579743"/>
              <a:gd name="connsiteX3" fmla="*/ 0 w 1878659"/>
              <a:gd name="connsiteY3" fmla="*/ 2579743 h 2579743"/>
              <a:gd name="connsiteX0" fmla="*/ 0 w 1842061"/>
              <a:gd name="connsiteY0" fmla="*/ 2579743 h 2579743"/>
              <a:gd name="connsiteX1" fmla="*/ 1188557 w 1842061"/>
              <a:gd name="connsiteY1" fmla="*/ 0 h 2579743"/>
              <a:gd name="connsiteX2" fmla="*/ 1842061 w 1842061"/>
              <a:gd name="connsiteY2" fmla="*/ 2186386 h 2579743"/>
              <a:gd name="connsiteX3" fmla="*/ 0 w 1842061"/>
              <a:gd name="connsiteY3" fmla="*/ 2579743 h 2579743"/>
              <a:gd name="connsiteX0" fmla="*/ 0 w 1878382"/>
              <a:gd name="connsiteY0" fmla="*/ 2607973 h 2607973"/>
              <a:gd name="connsiteX1" fmla="*/ 1224878 w 1878382"/>
              <a:gd name="connsiteY1" fmla="*/ 0 h 2607973"/>
              <a:gd name="connsiteX2" fmla="*/ 1878382 w 1878382"/>
              <a:gd name="connsiteY2" fmla="*/ 2186386 h 2607973"/>
              <a:gd name="connsiteX3" fmla="*/ 0 w 1878382"/>
              <a:gd name="connsiteY3" fmla="*/ 2607973 h 2607973"/>
              <a:gd name="connsiteX0" fmla="*/ 0 w 1878382"/>
              <a:gd name="connsiteY0" fmla="*/ 2622743 h 2622743"/>
              <a:gd name="connsiteX1" fmla="*/ 1196346 w 1878382"/>
              <a:gd name="connsiteY1" fmla="*/ 0 h 2622743"/>
              <a:gd name="connsiteX2" fmla="*/ 1878382 w 1878382"/>
              <a:gd name="connsiteY2" fmla="*/ 2201156 h 2622743"/>
              <a:gd name="connsiteX3" fmla="*/ 0 w 1878382"/>
              <a:gd name="connsiteY3" fmla="*/ 2622743 h 2622743"/>
              <a:gd name="connsiteX0" fmla="*/ 0 w 1878382"/>
              <a:gd name="connsiteY0" fmla="*/ 2687192 h 2687192"/>
              <a:gd name="connsiteX1" fmla="*/ 1211619 w 1878382"/>
              <a:gd name="connsiteY1" fmla="*/ 0 h 2687192"/>
              <a:gd name="connsiteX2" fmla="*/ 1878382 w 1878382"/>
              <a:gd name="connsiteY2" fmla="*/ 2265605 h 2687192"/>
              <a:gd name="connsiteX3" fmla="*/ 0 w 1878382"/>
              <a:gd name="connsiteY3" fmla="*/ 2687192 h 2687192"/>
              <a:gd name="connsiteX0" fmla="*/ 0 w 1754535"/>
              <a:gd name="connsiteY0" fmla="*/ 2687192 h 2687192"/>
              <a:gd name="connsiteX1" fmla="*/ 1211619 w 1754535"/>
              <a:gd name="connsiteY1" fmla="*/ 0 h 2687192"/>
              <a:gd name="connsiteX2" fmla="*/ 1754535 w 1754535"/>
              <a:gd name="connsiteY2" fmla="*/ 2130947 h 2687192"/>
              <a:gd name="connsiteX3" fmla="*/ 0 w 1754535"/>
              <a:gd name="connsiteY3" fmla="*/ 2687192 h 2687192"/>
              <a:gd name="connsiteX0" fmla="*/ 0 w 1889056"/>
              <a:gd name="connsiteY0" fmla="*/ 2687192 h 2687192"/>
              <a:gd name="connsiteX1" fmla="*/ 1211619 w 1889056"/>
              <a:gd name="connsiteY1" fmla="*/ 0 h 2687192"/>
              <a:gd name="connsiteX2" fmla="*/ 1889056 w 1889056"/>
              <a:gd name="connsiteY2" fmla="*/ 2272939 h 2687192"/>
              <a:gd name="connsiteX3" fmla="*/ 0 w 1889056"/>
              <a:gd name="connsiteY3" fmla="*/ 2687192 h 2687192"/>
              <a:gd name="connsiteX0" fmla="*/ 0 w 1708360"/>
              <a:gd name="connsiteY0" fmla="*/ 2610693 h 2610693"/>
              <a:gd name="connsiteX1" fmla="*/ 1030923 w 1708360"/>
              <a:gd name="connsiteY1" fmla="*/ 0 h 2610693"/>
              <a:gd name="connsiteX2" fmla="*/ 1708360 w 1708360"/>
              <a:gd name="connsiteY2" fmla="*/ 2272939 h 2610693"/>
              <a:gd name="connsiteX3" fmla="*/ 0 w 1708360"/>
              <a:gd name="connsiteY3" fmla="*/ 2610693 h 2610693"/>
              <a:gd name="connsiteX0" fmla="*/ 0 w 1903422"/>
              <a:gd name="connsiteY0" fmla="*/ 2686991 h 2686991"/>
              <a:gd name="connsiteX1" fmla="*/ 1225985 w 1903422"/>
              <a:gd name="connsiteY1" fmla="*/ 0 h 2686991"/>
              <a:gd name="connsiteX2" fmla="*/ 1903422 w 1903422"/>
              <a:gd name="connsiteY2" fmla="*/ 2272939 h 2686991"/>
              <a:gd name="connsiteX3" fmla="*/ 0 w 1903422"/>
              <a:gd name="connsiteY3" fmla="*/ 2686991 h 2686991"/>
              <a:gd name="connsiteX0" fmla="*/ 0 w 1878129"/>
              <a:gd name="connsiteY0" fmla="*/ 2676568 h 2676568"/>
              <a:gd name="connsiteX1" fmla="*/ 1200692 w 1878129"/>
              <a:gd name="connsiteY1" fmla="*/ 0 h 2676568"/>
              <a:gd name="connsiteX2" fmla="*/ 1878129 w 1878129"/>
              <a:gd name="connsiteY2" fmla="*/ 2272939 h 2676568"/>
              <a:gd name="connsiteX3" fmla="*/ 0 w 1878129"/>
              <a:gd name="connsiteY3" fmla="*/ 2676568 h 2676568"/>
              <a:gd name="connsiteX0" fmla="*/ 0 w 1886982"/>
              <a:gd name="connsiteY0" fmla="*/ 2667463 h 2667463"/>
              <a:gd name="connsiteX1" fmla="*/ 1209545 w 1886982"/>
              <a:gd name="connsiteY1" fmla="*/ 0 h 2667463"/>
              <a:gd name="connsiteX2" fmla="*/ 1886982 w 1886982"/>
              <a:gd name="connsiteY2" fmla="*/ 2272939 h 2667463"/>
              <a:gd name="connsiteX3" fmla="*/ 0 w 1886982"/>
              <a:gd name="connsiteY3" fmla="*/ 2667463 h 2667463"/>
              <a:gd name="connsiteX0" fmla="*/ 0 w 1881670"/>
              <a:gd name="connsiteY0" fmla="*/ 2672926 h 2672926"/>
              <a:gd name="connsiteX1" fmla="*/ 1204233 w 1881670"/>
              <a:gd name="connsiteY1" fmla="*/ 0 h 2672926"/>
              <a:gd name="connsiteX2" fmla="*/ 1881670 w 1881670"/>
              <a:gd name="connsiteY2" fmla="*/ 2272939 h 2672926"/>
              <a:gd name="connsiteX3" fmla="*/ 0 w 1881670"/>
              <a:gd name="connsiteY3" fmla="*/ 2672926 h 2672926"/>
              <a:gd name="connsiteX0" fmla="*/ 0 w 1877573"/>
              <a:gd name="connsiteY0" fmla="*/ 2672926 h 2672926"/>
              <a:gd name="connsiteX1" fmla="*/ 1204233 w 1877573"/>
              <a:gd name="connsiteY1" fmla="*/ 0 h 2672926"/>
              <a:gd name="connsiteX2" fmla="*/ 1877573 w 1877573"/>
              <a:gd name="connsiteY2" fmla="*/ 2276923 h 2672926"/>
              <a:gd name="connsiteX3" fmla="*/ 0 w 1877573"/>
              <a:gd name="connsiteY3" fmla="*/ 2672926 h 2672926"/>
              <a:gd name="connsiteX0" fmla="*/ 0 w 1826730"/>
              <a:gd name="connsiteY0" fmla="*/ 2672926 h 2672926"/>
              <a:gd name="connsiteX1" fmla="*/ 1204233 w 1826730"/>
              <a:gd name="connsiteY1" fmla="*/ 0 h 2672926"/>
              <a:gd name="connsiteX2" fmla="*/ 1826730 w 1826730"/>
              <a:gd name="connsiteY2" fmla="*/ 2251961 h 2672926"/>
              <a:gd name="connsiteX3" fmla="*/ 0 w 1826730"/>
              <a:gd name="connsiteY3" fmla="*/ 2672926 h 2672926"/>
              <a:gd name="connsiteX0" fmla="*/ 0 w 1880304"/>
              <a:gd name="connsiteY0" fmla="*/ 2672926 h 2672926"/>
              <a:gd name="connsiteX1" fmla="*/ 1204233 w 1880304"/>
              <a:gd name="connsiteY1" fmla="*/ 0 h 2672926"/>
              <a:gd name="connsiteX2" fmla="*/ 1880304 w 1880304"/>
              <a:gd name="connsiteY2" fmla="*/ 2274267 h 2672926"/>
              <a:gd name="connsiteX3" fmla="*/ 0 w 1880304"/>
              <a:gd name="connsiteY3" fmla="*/ 2672926 h 2672926"/>
              <a:gd name="connsiteX0" fmla="*/ 0 w 1852038"/>
              <a:gd name="connsiteY0" fmla="*/ 2672926 h 2672926"/>
              <a:gd name="connsiteX1" fmla="*/ 1204233 w 1852038"/>
              <a:gd name="connsiteY1" fmla="*/ 0 h 2672926"/>
              <a:gd name="connsiteX2" fmla="*/ 1852038 w 1852038"/>
              <a:gd name="connsiteY2" fmla="*/ 2272523 h 2672926"/>
              <a:gd name="connsiteX3" fmla="*/ 0 w 1852038"/>
              <a:gd name="connsiteY3" fmla="*/ 2672926 h 26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2038" h="2672926">
                <a:moveTo>
                  <a:pt x="0" y="2672926"/>
                </a:moveTo>
                <a:lnTo>
                  <a:pt x="1204233" y="0"/>
                </a:lnTo>
                <a:lnTo>
                  <a:pt x="1852038" y="2272523"/>
                </a:lnTo>
                <a:lnTo>
                  <a:pt x="0" y="2672926"/>
                </a:lnTo>
                <a:close/>
              </a:path>
            </a:pathLst>
          </a:custGeom>
          <a:pattFill prst="lgGrid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4B99060-F72D-467E-BE89-41C4E1622CE7}"/>
              </a:ext>
            </a:extLst>
          </p:cNvPr>
          <p:cNvCxnSpPr/>
          <p:nvPr/>
        </p:nvCxnSpPr>
        <p:spPr>
          <a:xfrm>
            <a:off x="3423822" y="5182340"/>
            <a:ext cx="53443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11247D6-561C-4EC2-B0B5-F78EED7253E0}"/>
              </a:ext>
            </a:extLst>
          </p:cNvPr>
          <p:cNvCxnSpPr/>
          <p:nvPr/>
        </p:nvCxnSpPr>
        <p:spPr>
          <a:xfrm flipV="1">
            <a:off x="3684233" y="1400453"/>
            <a:ext cx="0" cy="4057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2145C8-33CC-424C-B37B-7AC2D0A7E178}"/>
                  </a:ext>
                </a:extLst>
              </p:cNvPr>
              <p:cNvSpPr txBox="1"/>
              <p:nvPr/>
            </p:nvSpPr>
            <p:spPr>
              <a:xfrm>
                <a:off x="3256680" y="518234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2145C8-33CC-424C-B37B-7AC2D0A7E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680" y="5182340"/>
                <a:ext cx="4275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411A5C-ECF4-49FD-B944-C4C406E79095}"/>
                  </a:ext>
                </a:extLst>
              </p:cNvPr>
              <p:cNvSpPr txBox="1"/>
              <p:nvPr/>
            </p:nvSpPr>
            <p:spPr>
              <a:xfrm>
                <a:off x="8554402" y="5182340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411A5C-ECF4-49FD-B944-C4C406E79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402" y="5182340"/>
                <a:ext cx="3968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C7F401-E01B-4E28-8F74-3309329349AF}"/>
                  </a:ext>
                </a:extLst>
              </p:cNvPr>
              <p:cNvSpPr txBox="1"/>
              <p:nvPr/>
            </p:nvSpPr>
            <p:spPr>
              <a:xfrm>
                <a:off x="3269792" y="1400453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C7F401-E01B-4E28-8F74-330932934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92" y="1400453"/>
                <a:ext cx="39684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812138A-A7A5-4BC3-A87D-81CC82A8F63D}"/>
              </a:ext>
            </a:extLst>
          </p:cNvPr>
          <p:cNvCxnSpPr/>
          <p:nvPr/>
        </p:nvCxnSpPr>
        <p:spPr>
          <a:xfrm flipV="1">
            <a:off x="3684233" y="4136994"/>
            <a:ext cx="2716567" cy="104534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874CB5F-867A-4B42-9BA9-70DEA794450E}"/>
              </a:ext>
            </a:extLst>
          </p:cNvPr>
          <p:cNvCxnSpPr/>
          <p:nvPr/>
        </p:nvCxnSpPr>
        <p:spPr>
          <a:xfrm flipV="1">
            <a:off x="3701834" y="3124940"/>
            <a:ext cx="1059199" cy="20574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D2F5A4-3D78-44D5-A5FD-F35DD2AB918D}"/>
                  </a:ext>
                </a:extLst>
              </p:cNvPr>
              <p:cNvSpPr txBox="1"/>
              <p:nvPr/>
            </p:nvSpPr>
            <p:spPr>
              <a:xfrm>
                <a:off x="6386314" y="4085393"/>
                <a:ext cx="95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D2F5A4-3D78-44D5-A5FD-F35DD2AB9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314" y="4085393"/>
                <a:ext cx="955518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19C49E0-B246-48FC-86DA-41BDCDA308FC}"/>
              </a:ext>
            </a:extLst>
          </p:cNvPr>
          <p:cNvCxnSpPr>
            <a:cxnSpLocks/>
            <a:stCxn id="27" idx="2"/>
          </p:cNvCxnSpPr>
          <p:nvPr/>
        </p:nvCxnSpPr>
        <p:spPr>
          <a:xfrm flipV="1">
            <a:off x="4757176" y="2079594"/>
            <a:ext cx="2717309" cy="10728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704D4E8-A2BC-4A39-93FC-1F27991D7254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6364132" y="2070295"/>
            <a:ext cx="1122251" cy="209736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BD7388-3771-4B25-A712-D4E905859435}"/>
                  </a:ext>
                </a:extLst>
              </p:cNvPr>
              <p:cNvSpPr txBox="1"/>
              <p:nvPr/>
            </p:nvSpPr>
            <p:spPr>
              <a:xfrm>
                <a:off x="4091965" y="2708546"/>
                <a:ext cx="967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BD7388-3771-4B25-A712-D4E905859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965" y="2708546"/>
                <a:ext cx="967381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28D8B42-F291-4526-B90D-E2D23EB9F846}"/>
              </a:ext>
            </a:extLst>
          </p:cNvPr>
          <p:cNvCxnSpPr>
            <a:cxnSpLocks/>
          </p:cNvCxnSpPr>
          <p:nvPr/>
        </p:nvCxnSpPr>
        <p:spPr>
          <a:xfrm flipH="1">
            <a:off x="3701834" y="3124940"/>
            <a:ext cx="2694005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0C0E083-EE0C-4418-85BC-1A4E621283CC}"/>
              </a:ext>
            </a:extLst>
          </p:cNvPr>
          <p:cNvCxnSpPr>
            <a:cxnSpLocks/>
          </p:cNvCxnSpPr>
          <p:nvPr/>
        </p:nvCxnSpPr>
        <p:spPr>
          <a:xfrm>
            <a:off x="6395839" y="3124940"/>
            <a:ext cx="0" cy="205740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DF1A0F-77F2-422A-AC50-7C9157DB42A7}"/>
                  </a:ext>
                </a:extLst>
              </p:cNvPr>
              <p:cNvSpPr txBox="1"/>
              <p:nvPr/>
            </p:nvSpPr>
            <p:spPr>
              <a:xfrm>
                <a:off x="5908555" y="2758412"/>
                <a:ext cx="981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DF1A0F-77F2-422A-AC50-7C9157DB4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555" y="2758412"/>
                <a:ext cx="981807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5DF703-6C64-478C-BED1-3E6215EC6F37}"/>
                  </a:ext>
                </a:extLst>
              </p:cNvPr>
              <p:cNvSpPr txBox="1"/>
              <p:nvPr/>
            </p:nvSpPr>
            <p:spPr>
              <a:xfrm>
                <a:off x="7175461" y="1723055"/>
                <a:ext cx="1762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5DF703-6C64-478C-BED1-3E6215EC6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461" y="1723055"/>
                <a:ext cx="1762342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131AE7-C2EA-4BAC-ACFE-B4D19F14F351}"/>
                  </a:ext>
                </a:extLst>
              </p:cNvPr>
              <p:cNvSpPr txBox="1"/>
              <p:nvPr/>
            </p:nvSpPr>
            <p:spPr>
              <a:xfrm>
                <a:off x="2764745" y="2909794"/>
                <a:ext cx="967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131AE7-C2EA-4BAC-ACFE-B4D19F14F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745" y="2909794"/>
                <a:ext cx="967381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FDF607-BC9B-467B-996F-9F85F1340240}"/>
                  </a:ext>
                </a:extLst>
              </p:cNvPr>
              <p:cNvSpPr txBox="1"/>
              <p:nvPr/>
            </p:nvSpPr>
            <p:spPr>
              <a:xfrm>
                <a:off x="5914035" y="5179920"/>
                <a:ext cx="961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FDF607-BC9B-467B-996F-9F85F1340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35" y="5179920"/>
                <a:ext cx="961674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31DD7A7-16B5-4A97-959C-FCB6DDF27098}"/>
              </a:ext>
            </a:extLst>
          </p:cNvPr>
          <p:cNvCxnSpPr>
            <a:cxnSpLocks/>
          </p:cNvCxnSpPr>
          <p:nvPr/>
        </p:nvCxnSpPr>
        <p:spPr>
          <a:xfrm>
            <a:off x="3684233" y="3124940"/>
            <a:ext cx="0" cy="205740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D74932C-217A-4A62-A0C2-CB514EF159E4}"/>
              </a:ext>
            </a:extLst>
          </p:cNvPr>
          <p:cNvCxnSpPr>
            <a:cxnSpLocks/>
          </p:cNvCxnSpPr>
          <p:nvPr/>
        </p:nvCxnSpPr>
        <p:spPr>
          <a:xfrm flipH="1">
            <a:off x="3701834" y="5173040"/>
            <a:ext cx="2694005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97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2</cp:revision>
  <dcterms:created xsi:type="dcterms:W3CDTF">2019-08-06T11:45:26Z</dcterms:created>
  <dcterms:modified xsi:type="dcterms:W3CDTF">2019-08-08T21:56:27Z</dcterms:modified>
</cp:coreProperties>
</file>