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emf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16.png"/><Relationship Id="rId12" Type="http://schemas.openxmlformats.org/officeDocument/2006/relationships/image" Target="../media/image45.png"/><Relationship Id="rId2" Type="http://schemas.openxmlformats.org/officeDocument/2006/relationships/image" Target="../media/image39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9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0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4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916929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916929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916929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698660"/>
                <a:ext cx="5529426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698660"/>
                <a:ext cx="5529426" cy="889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553049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562574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217557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2253172" y="134120"/>
            <a:ext cx="18081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296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9</cp:revision>
  <dcterms:created xsi:type="dcterms:W3CDTF">2019-08-12T12:01:56Z</dcterms:created>
  <dcterms:modified xsi:type="dcterms:W3CDTF">2022-01-23T05:18:08Z</dcterms:modified>
</cp:coreProperties>
</file>