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83125-75DF-4C0C-9154-9BE1EA09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A75320-CC6A-44C8-96ED-7CC6B4F8F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B6A5E-6A40-45FA-8E79-AF8240D1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2BD74-3C04-46C0-8CEF-6A38A2AD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D2CDF-32ED-42B5-B6D7-F3324436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C976E-41E8-49E3-A8BD-466ACCB7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0C5E3-A7DC-4D74-A668-619720EA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F15EC-B0EA-44EB-96E3-E1C84E1E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A9388-18FE-4E34-A40B-16D32606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931FE-E79E-4C2F-89BA-17EF2A67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2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7770EB-C5FD-476F-8EBA-610C579BC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023B3-AD53-4ED4-814A-438C1E20E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68FB6-D46F-4FCA-AC14-6A0729ED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1A19F-6199-470E-BC9C-66D3047B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5A999-6FFF-45B2-AB2F-19252F6C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3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39228-3A03-49E6-BDA0-A29E713E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5F189-FE3A-437F-8A35-B61CF2E6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09D54-DDE4-4539-B398-0DB1E59E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09FFD-86E6-462C-91F5-DF87EA6B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16CB9-DC8A-4793-85EB-EFBB3256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8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D7B76-2A67-45EC-96FB-79B24A36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D6E7C-31DC-4A37-A0A2-23618B8F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1E0C2-29F6-406E-981A-1B2575FE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875E1-CF93-4E61-9507-EABA5219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522A6-7771-45C7-90A5-DCFD6F4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1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10EFC-1BBC-4001-81F7-C84EAEFE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E5251-301A-43A5-821D-F62BE1697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2DBF6-5DB4-4F63-BB62-7DDEAC3F7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6349-28C4-4374-A206-22B11A17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C5779-5709-4C70-A6AF-BD3C6BF5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5BCE7-4865-46B1-9437-A309C78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8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E0FAE-BB69-4E3B-BD0D-26BE127B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2DA88-FF8B-42E4-A1A0-4773E9AD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7CB96-F14C-475F-AB58-2FCAA0B20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183A6A-E062-4B17-97BF-7019982F5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381592-3721-4A5B-9A50-8417D673E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2793B4-4A54-460A-8153-EA91EC83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5B125C-B846-44BD-8FF1-DBEE39F4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53EAE8-9BF5-4508-8856-1A5DF05F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0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065EE-C937-42BE-9F3D-2A29BF1E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3F14E7-3143-4653-921B-2D0738E5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5AF3BE-67EF-4C05-854F-440470A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86513-26BF-4B6A-90D5-B483CA44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BB6B4A-6A21-4454-AAEF-E0084A84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4F753-D422-4509-A8A7-7FADA89E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3CF8A-B768-4D32-A668-277209A5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1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EC296-F65A-4801-9F80-39C3303E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C00E3-BFF1-4198-BCE8-E9D14FA3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405A3A-61F4-4FB5-A3AB-152DDF4D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0DAF2-36A7-4E95-BA7B-2DE6C644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25853-44A5-4913-B904-D22497D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2C76-3D1B-45F6-8E1D-AB483A5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01F59-5A73-429A-8C84-3B1AF868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6E8FF-F4F9-4E47-85D9-A1D0BFADC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C28A4-1CFB-4B21-A6DB-367FCFEBF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BC172-F817-43E0-AD6C-C0BBDE20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6620A-778E-4C54-B708-64FE82D3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93ACE-29C9-4079-9BFE-02B51EDC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9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B3BA2A-F1B6-429B-B98C-64EEA6EF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139B4-E80E-412A-82F4-33D7149C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84727-8911-4DFF-9CCE-10208F1C7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A9AE4-2001-4B3D-A875-697ACD606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F69DD-E8A9-4A74-9D84-E76C6A59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5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9823C2-AA3E-4AE8-BED1-795DA8BD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89" y="624053"/>
            <a:ext cx="7510022" cy="560989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4E0279-CC42-472E-B241-1D34DFE1ED7E}"/>
              </a:ext>
            </a:extLst>
          </p:cNvPr>
          <p:cNvCxnSpPr/>
          <p:nvPr/>
        </p:nvCxnSpPr>
        <p:spPr>
          <a:xfrm>
            <a:off x="6581716" y="4747782"/>
            <a:ext cx="0" cy="8295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667C4-91B3-4B22-8E7A-C8BDA0BDE738}"/>
                  </a:ext>
                </a:extLst>
              </p:cNvPr>
              <p:cNvSpPr txBox="1"/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667C4-91B3-4B22-8E7A-C8BDA0BD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2BDB35-D989-4513-8C88-D3CD34D3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165" y="692869"/>
            <a:ext cx="7061670" cy="547226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1A4C6F-FFB7-49DA-A9EE-59178F473AF9}"/>
              </a:ext>
            </a:extLst>
          </p:cNvPr>
          <p:cNvCxnSpPr>
            <a:cxnSpLocks/>
          </p:cNvCxnSpPr>
          <p:nvPr/>
        </p:nvCxnSpPr>
        <p:spPr>
          <a:xfrm>
            <a:off x="6617276" y="4483100"/>
            <a:ext cx="0" cy="11352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F46C4D-D33B-47A0-B41B-E5D5FA887E0F}"/>
                  </a:ext>
                </a:extLst>
              </p:cNvPr>
              <p:cNvSpPr txBox="1"/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F46C4D-D33B-47A0-B41B-E5D5FA88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99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C458CCE-F6A2-4E5C-9F19-1F739C1F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7464" y="1066800"/>
            <a:ext cx="13606928" cy="472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32DC84-F0E1-4020-9586-2F4BD12E0A00}"/>
                  </a:ext>
                </a:extLst>
              </p:cNvPr>
              <p:cNvSpPr txBox="1"/>
              <p:nvPr/>
            </p:nvSpPr>
            <p:spPr>
              <a:xfrm>
                <a:off x="3436190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32DC84-F0E1-4020-9586-2F4BD12E0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90" y="524206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702DA-FB3D-4288-B9B2-90C3F89B756D}"/>
              </a:ext>
            </a:extLst>
          </p:cNvPr>
          <p:cNvSpPr/>
          <p:nvPr/>
        </p:nvSpPr>
        <p:spPr>
          <a:xfrm>
            <a:off x="3232990" y="5318760"/>
            <a:ext cx="203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81DD51-17C0-479E-A5B0-D661948A9397}"/>
              </a:ext>
            </a:extLst>
          </p:cNvPr>
          <p:cNvSpPr/>
          <p:nvPr/>
        </p:nvSpPr>
        <p:spPr>
          <a:xfrm>
            <a:off x="9973155" y="5318760"/>
            <a:ext cx="203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F5A58-5528-4E04-BA94-51E65B79066A}"/>
                  </a:ext>
                </a:extLst>
              </p:cNvPr>
              <p:cNvSpPr txBox="1"/>
              <p:nvPr/>
            </p:nvSpPr>
            <p:spPr>
              <a:xfrm>
                <a:off x="3079585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F5A58-5528-4E04-BA94-51E65B790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5" y="5242061"/>
                <a:ext cx="51001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759A47-B89C-4C62-B3B0-1F78FE3BFE97}"/>
                  </a:ext>
                </a:extLst>
              </p:cNvPr>
              <p:cNvSpPr txBox="1"/>
              <p:nvPr/>
            </p:nvSpPr>
            <p:spPr>
              <a:xfrm>
                <a:off x="9819749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759A47-B89C-4C62-B3B0-1F78FE3B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749" y="5242061"/>
                <a:ext cx="51001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A795DE-F145-4E8F-BFEC-B28E0CAE7D76}"/>
                  </a:ext>
                </a:extLst>
              </p:cNvPr>
              <p:cNvSpPr txBox="1"/>
              <p:nvPr/>
            </p:nvSpPr>
            <p:spPr>
              <a:xfrm>
                <a:off x="9386441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A795DE-F145-4E8F-BFEC-B28E0CAE7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441" y="5242061"/>
                <a:ext cx="51001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113FB0-0E36-48AE-BC5C-0CFDD36FD571}"/>
              </a:ext>
            </a:extLst>
          </p:cNvPr>
          <p:cNvCxnSpPr>
            <a:cxnSpLocks/>
          </p:cNvCxnSpPr>
          <p:nvPr/>
        </p:nvCxnSpPr>
        <p:spPr>
          <a:xfrm flipV="1">
            <a:off x="8719793" y="1923068"/>
            <a:ext cx="1253362" cy="3299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F11F7B1-2CEF-4E64-9706-1EFDD0DF0CD2}"/>
              </a:ext>
            </a:extLst>
          </p:cNvPr>
          <p:cNvCxnSpPr>
            <a:cxnSpLocks/>
          </p:cNvCxnSpPr>
          <p:nvPr/>
        </p:nvCxnSpPr>
        <p:spPr>
          <a:xfrm>
            <a:off x="2960016" y="3026004"/>
            <a:ext cx="447893" cy="20127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3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A352DF-B77B-4E21-ADBB-74210FEF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63" y="617012"/>
            <a:ext cx="7528874" cy="56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9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4</cp:revision>
  <dcterms:created xsi:type="dcterms:W3CDTF">2020-09-17T23:35:59Z</dcterms:created>
  <dcterms:modified xsi:type="dcterms:W3CDTF">2020-09-18T01:26:29Z</dcterms:modified>
</cp:coreProperties>
</file>