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EFB4-27EC-46B4-85E5-0FEAA2C24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544E1-0C42-431C-9C09-C3606D23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956BC-3204-4B9B-93D1-7A67850F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FE9CE-0E08-4C86-B84E-C0919398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38D66-1797-4263-8690-21A7CBAE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F108F-FAFC-431D-B9AD-106C0AE5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062AA-10F8-4126-AD81-BFCF5108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50CAA-AC6C-4E56-B931-C4AA61A8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56A4D-F2BB-4DD8-AF49-9822BA5B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9CBB5-356E-4A4C-941E-3F413DD1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C8A545-EECA-4E71-A6A0-1B5DD1775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0AF5E-A370-4B37-BD78-B2E0217AC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00051-3302-41A3-AB05-0D24DE16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2553D-2260-4956-ABFD-9ED378A4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DD3F7-5F48-495B-BC97-41FE3F35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871FB-3E6A-437B-9B56-5919A65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437B7-D8CC-45F6-8697-8A2B55AE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A0F22-2194-48B1-A6C8-123DBE1F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CC4D-62F0-4713-AC7E-7D35FA54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06F2E-56A6-4959-B5C6-5022FF65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66BFE-D0FB-45F2-9DB7-264FA61C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A6AC8-C89C-40CE-B669-2F0024FE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BE790-9602-4E52-9E20-F1F6F09B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F66E1-A978-43D9-A8C3-8325B0D3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F3F7C-9D22-4917-BBA3-98F79D21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59995-45A9-4C73-8014-B5A54F75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97447-F97F-4660-848F-1F863080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7F0C9-1E2F-4FDD-B5C1-7CEE3DD8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8F2B3-D79E-4D9E-A5A8-702F74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47C3A-F747-48F4-9321-6339E691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26E5D-5ECC-4DB5-95B5-5A47FB98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357A-1EDD-4760-BE7A-B3FD16B8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B959B-78DC-4C38-AFF9-EFF39924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75B9D-6AC8-4316-B3F8-A4EA706E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1C202-3E3F-4531-BD5F-A88315897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10109-9568-4CC7-92C7-FFC2814B7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F6551D-8352-44E5-81EC-FC867F8B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89D48E-DA0C-4A98-A4F8-B7CA92A9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88591-B534-4302-87DF-0DF6FC71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F205F-6915-4A47-B457-900370B8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BD829A-9453-4D0A-BD2D-C96B7B0A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E5713-6CF8-4450-8581-8E0A8FB7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B1894-89B4-4B57-909A-47A74AB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CA57B-CFE0-45EE-8D7D-D43273AF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68D9E-6BC9-4BC8-8814-2766AB2A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F4FE7-B2B2-4B37-94D6-7F110FF0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7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DD27-575A-4B71-A370-976AC4B1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39AE0-AFD8-4EF5-880E-F6DE63A1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700C4-EAF2-4B17-8CFE-DB200DF0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462F8-6B66-4D15-BB92-4357779C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6357A-931F-4A28-86E2-95692FD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1C413-A1A6-4029-9B01-03F3F45C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D4BA-10E1-4954-B747-796B675C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2F700-211E-4523-BDC0-5C27E6DB7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82D30-D1BB-4599-B086-CCE7F561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F3E3E-E876-4A4C-B946-05A7DF81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37A9B-DEE6-456D-B69E-7668A53E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53582-5A63-4D92-A0F8-B59CF77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C34D4A-9129-4635-BD14-4FB9619F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CF1B1-8889-47FD-BD3D-E2AD4AA8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AEDA6-3ED5-42D2-8FDA-DB9E49DB5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524F-FA8A-4FC0-AAB7-6D80B8B7F13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4BDA0-6B8C-4D13-8C32-1DB10A95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0168-E677-4CC3-952F-C1FAE372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5586-2A21-4B3C-A32A-3CA8C308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7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539C54-6BC6-4957-95BC-4311CC99EEC2}"/>
              </a:ext>
            </a:extLst>
          </p:cNvPr>
          <p:cNvGrpSpPr/>
          <p:nvPr/>
        </p:nvGrpSpPr>
        <p:grpSpPr>
          <a:xfrm>
            <a:off x="936112" y="1027872"/>
            <a:ext cx="10319777" cy="4802257"/>
            <a:chOff x="1282375" y="1065326"/>
            <a:chExt cx="10319777" cy="48022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8E9E442-E996-4B85-9BF2-F77D26BBF478}"/>
                    </a:ext>
                  </a:extLst>
                </p:cNvPr>
                <p:cNvSpPr txBox="1"/>
                <p:nvPr/>
              </p:nvSpPr>
              <p:spPr>
                <a:xfrm>
                  <a:off x="1282375" y="1870785"/>
                  <a:ext cx="10281276" cy="311643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96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ko-KR" sz="9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9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9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9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8E9E442-E996-4B85-9BF2-F77D26BBF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375" y="1870785"/>
                  <a:ext cx="10281276" cy="31164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6AB3273-B0C5-4282-9E25-8E25398349F2}"/>
                </a:ext>
              </a:extLst>
            </p:cNvPr>
            <p:cNvSpPr/>
            <p:nvPr/>
          </p:nvSpPr>
          <p:spPr>
            <a:xfrm>
              <a:off x="5517002" y="1717022"/>
              <a:ext cx="2149334" cy="1928067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086E92C-2F6E-459C-89BC-1B05D6D45259}"/>
                </a:ext>
              </a:extLst>
            </p:cNvPr>
            <p:cNvSpPr/>
            <p:nvPr/>
          </p:nvSpPr>
          <p:spPr>
            <a:xfrm>
              <a:off x="8724779" y="1717022"/>
              <a:ext cx="2647516" cy="192806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019EA-BCCA-4807-9C68-AA26A757B393}"/>
                </a:ext>
              </a:extLst>
            </p:cNvPr>
            <p:cNvSpPr txBox="1"/>
            <p:nvPr/>
          </p:nvSpPr>
          <p:spPr>
            <a:xfrm>
              <a:off x="4439713" y="1065326"/>
              <a:ext cx="3312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양의 방향</a:t>
              </a:r>
              <a:r>
                <a:rPr lang="en-US" altLang="ko-KR" sz="2800" dirty="0">
                  <a:solidFill>
                    <a:schemeClr val="accent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(CCW) </a:t>
              </a:r>
              <a:r>
                <a:rPr lang="ko-KR" altLang="en-US" sz="2800" dirty="0">
                  <a:solidFill>
                    <a:schemeClr val="accent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2D6112-6D29-4140-9C49-B453C1681824}"/>
                </a:ext>
              </a:extLst>
            </p:cNvPr>
            <p:cNvSpPr txBox="1"/>
            <p:nvPr/>
          </p:nvSpPr>
          <p:spPr>
            <a:xfrm>
              <a:off x="8517653" y="1065326"/>
              <a:ext cx="3084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음의 방향</a:t>
              </a:r>
              <a:r>
                <a:rPr lang="en-US" altLang="ko-KR" sz="2800" dirty="0">
                  <a:solidFill>
                    <a:schemeClr val="accent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(CW) </a:t>
              </a:r>
              <a:r>
                <a:rPr lang="ko-KR" altLang="en-US" sz="2800" dirty="0">
                  <a:solidFill>
                    <a:schemeClr val="accent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회전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B0AACE8-2E7C-4192-A333-0B6726DA4609}"/>
                </a:ext>
              </a:extLst>
            </p:cNvPr>
            <p:cNvSpPr/>
            <p:nvPr/>
          </p:nvSpPr>
          <p:spPr>
            <a:xfrm>
              <a:off x="7791230" y="3975071"/>
              <a:ext cx="1429306" cy="1282164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5E281-3FA1-431D-AC2A-FE3F17CF0F9E}"/>
                </a:ext>
              </a:extLst>
            </p:cNvPr>
            <p:cNvSpPr txBox="1"/>
            <p:nvPr/>
          </p:nvSpPr>
          <p:spPr>
            <a:xfrm>
              <a:off x="6746427" y="5344363"/>
              <a:ext cx="3518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각각의 영향력은 절반씩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9E69913-FA4F-4DBE-A199-318ABCDB045D}"/>
                </a:ext>
              </a:extLst>
            </p:cNvPr>
            <p:cNvSpPr/>
            <p:nvPr/>
          </p:nvSpPr>
          <p:spPr>
            <a:xfrm>
              <a:off x="1295046" y="2782342"/>
              <a:ext cx="3268076" cy="192806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6DA94F-07C1-4F79-BB72-516D09E59DA9}"/>
                </a:ext>
              </a:extLst>
            </p:cNvPr>
            <p:cNvSpPr txBox="1"/>
            <p:nvPr/>
          </p:nvSpPr>
          <p:spPr>
            <a:xfrm>
              <a:off x="2159482" y="4836667"/>
              <a:ext cx="1539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실수 신호</a:t>
              </a:r>
              <a:endParaRPr lang="en-US" altLang="ko-KR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81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2019-07-25T12:58:40Z</dcterms:created>
  <dcterms:modified xsi:type="dcterms:W3CDTF">2019-07-25T12:59:07Z</dcterms:modified>
</cp:coreProperties>
</file>