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43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11.png"/><Relationship Id="rId19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-69181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-69181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27DA3E-A163-40D9-9B2F-1FA2C02E4AAB}"/>
              </a:ext>
            </a:extLst>
          </p:cNvPr>
          <p:cNvSpPr/>
          <p:nvPr/>
        </p:nvSpPr>
        <p:spPr>
          <a:xfrm>
            <a:off x="3434167" y="614025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0614A9C-4067-46EB-AFF6-BF3E0FC019A8}"/>
              </a:ext>
            </a:extLst>
          </p:cNvPr>
          <p:cNvSpPr/>
          <p:nvPr/>
        </p:nvSpPr>
        <p:spPr>
          <a:xfrm rot="5400000">
            <a:off x="2817889" y="1246533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E2108CF-9A8C-491A-A8D5-FBF8911E10AC}"/>
              </a:ext>
            </a:extLst>
          </p:cNvPr>
          <p:cNvSpPr/>
          <p:nvPr/>
        </p:nvSpPr>
        <p:spPr>
          <a:xfrm flipH="1">
            <a:off x="3276742" y="6140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2C25009-C2D8-4B36-8C2F-C510492EE558}"/>
              </a:ext>
            </a:extLst>
          </p:cNvPr>
          <p:cNvSpPr/>
          <p:nvPr/>
        </p:nvSpPr>
        <p:spPr>
          <a:xfrm flipH="1" flipV="1">
            <a:off x="3277615" y="6140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190089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190089"/>
                <a:ext cx="399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135ED5AE-72C8-4EDB-877C-70413A2EEB66}"/>
              </a:ext>
            </a:extLst>
          </p:cNvPr>
          <p:cNvSpPr/>
          <p:nvPr/>
        </p:nvSpPr>
        <p:spPr>
          <a:xfrm rot="5400000" flipH="1">
            <a:off x="4068831" y="-172274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17140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98063" y="1190089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63" y="1190089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378383" y="119008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83" y="1190089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475089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475089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6C0109-EB51-4835-A9FE-30DC3F0BC04D}"/>
              </a:ext>
            </a:extLst>
          </p:cNvPr>
          <p:cNvSpPr/>
          <p:nvPr/>
        </p:nvSpPr>
        <p:spPr>
          <a:xfrm rot="5400000">
            <a:off x="3134689" y="1246535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F702E7-1906-4E80-A94F-F4FEF40E1222}"/>
              </a:ext>
            </a:extLst>
          </p:cNvPr>
          <p:cNvSpPr/>
          <p:nvPr/>
        </p:nvSpPr>
        <p:spPr>
          <a:xfrm rot="5400000">
            <a:off x="3442098" y="1246534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7D067C-3164-40B5-8DC5-C7167E30F530}"/>
              </a:ext>
            </a:extLst>
          </p:cNvPr>
          <p:cNvSpPr/>
          <p:nvPr/>
        </p:nvSpPr>
        <p:spPr>
          <a:xfrm rot="5400000">
            <a:off x="3758898" y="1246536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D45662D-F617-4993-A03E-730921832031}"/>
              </a:ext>
            </a:extLst>
          </p:cNvPr>
          <p:cNvSpPr/>
          <p:nvPr/>
        </p:nvSpPr>
        <p:spPr>
          <a:xfrm rot="5400000">
            <a:off x="4075697" y="1246537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077DA-E3DA-446D-B510-AC990B4AE61C}"/>
              </a:ext>
            </a:extLst>
          </p:cNvPr>
          <p:cNvCxnSpPr/>
          <p:nvPr/>
        </p:nvCxnSpPr>
        <p:spPr>
          <a:xfrm>
            <a:off x="6098463" y="600187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375166-C62A-4182-AF64-4FCA61328A9F}"/>
              </a:ext>
            </a:extLst>
          </p:cNvPr>
          <p:cNvCxnSpPr/>
          <p:nvPr/>
        </p:nvCxnSpPr>
        <p:spPr>
          <a:xfrm>
            <a:off x="6098463" y="60395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8A54D0-21ED-4CD3-AF04-C8586B9CA19C}"/>
              </a:ext>
            </a:extLst>
          </p:cNvPr>
          <p:cNvCxnSpPr/>
          <p:nvPr/>
        </p:nvCxnSpPr>
        <p:spPr>
          <a:xfrm>
            <a:off x="6098463" y="219541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CE329D-9523-4E0C-9B70-54029AB52613}"/>
              </a:ext>
            </a:extLst>
          </p:cNvPr>
          <p:cNvCxnSpPr/>
          <p:nvPr/>
        </p:nvCxnSpPr>
        <p:spPr>
          <a:xfrm flipH="1">
            <a:off x="7970671" y="600187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8A85A2-A3D3-4241-A511-1C5CD3366887}"/>
              </a:ext>
            </a:extLst>
          </p:cNvPr>
          <p:cNvCxnSpPr/>
          <p:nvPr/>
        </p:nvCxnSpPr>
        <p:spPr>
          <a:xfrm flipH="1">
            <a:off x="7826655" y="60395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95EC72-6FDD-4550-821A-EFDD29AF70A0}"/>
              </a:ext>
            </a:extLst>
          </p:cNvPr>
          <p:cNvCxnSpPr/>
          <p:nvPr/>
        </p:nvCxnSpPr>
        <p:spPr>
          <a:xfrm flipH="1">
            <a:off x="7826655" y="219541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4D6C7A1-351B-499D-ADAB-24B9A301F8B6}"/>
              </a:ext>
            </a:extLst>
          </p:cNvPr>
          <p:cNvSpPr txBox="1"/>
          <p:nvPr/>
        </p:nvSpPr>
        <p:spPr>
          <a:xfrm>
            <a:off x="6247088" y="542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0E604-684F-4EC8-8E23-15913E3CA505}"/>
              </a:ext>
            </a:extLst>
          </p:cNvPr>
          <p:cNvSpPr txBox="1"/>
          <p:nvPr/>
        </p:nvSpPr>
        <p:spPr>
          <a:xfrm>
            <a:off x="6247088" y="87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89F6C-14F4-41BF-9FC9-05D2C2FC97DF}"/>
              </a:ext>
            </a:extLst>
          </p:cNvPr>
          <p:cNvSpPr txBox="1"/>
          <p:nvPr/>
        </p:nvSpPr>
        <p:spPr>
          <a:xfrm>
            <a:off x="6247088" y="1215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55180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551805"/>
                <a:ext cx="338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E08A819-F3A8-4F68-B515-B30FA5105CED}"/>
              </a:ext>
            </a:extLst>
          </p:cNvPr>
          <p:cNvSpPr txBox="1"/>
          <p:nvPr/>
        </p:nvSpPr>
        <p:spPr>
          <a:xfrm>
            <a:off x="6247088" y="1888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8395C5-8C2C-42E2-A0CD-14DBE6F936B9}"/>
              </a:ext>
            </a:extLst>
          </p:cNvPr>
          <p:cNvSpPr txBox="1"/>
          <p:nvPr/>
        </p:nvSpPr>
        <p:spPr>
          <a:xfrm>
            <a:off x="6563001" y="542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B4043C-3760-4A6A-8B6B-B8AFD291FCC9}"/>
              </a:ext>
            </a:extLst>
          </p:cNvPr>
          <p:cNvSpPr txBox="1"/>
          <p:nvPr/>
        </p:nvSpPr>
        <p:spPr>
          <a:xfrm>
            <a:off x="6563001" y="87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A63D9-DE3D-4D79-BDB4-B12136E994A1}"/>
              </a:ext>
            </a:extLst>
          </p:cNvPr>
          <p:cNvSpPr txBox="1"/>
          <p:nvPr/>
        </p:nvSpPr>
        <p:spPr>
          <a:xfrm>
            <a:off x="6563001" y="1215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55180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551805"/>
                <a:ext cx="338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F440577-8729-4153-B3AB-FEA08DB354B1}"/>
              </a:ext>
            </a:extLst>
          </p:cNvPr>
          <p:cNvSpPr txBox="1"/>
          <p:nvPr/>
        </p:nvSpPr>
        <p:spPr>
          <a:xfrm>
            <a:off x="6563001" y="1888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E3239E-E606-4243-A1D4-C85A3C009C6D}"/>
              </a:ext>
            </a:extLst>
          </p:cNvPr>
          <p:cNvSpPr txBox="1"/>
          <p:nvPr/>
        </p:nvSpPr>
        <p:spPr>
          <a:xfrm>
            <a:off x="6878914" y="542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C48EFA-6BCF-449C-81A4-CB3DAB1BBCD6}"/>
              </a:ext>
            </a:extLst>
          </p:cNvPr>
          <p:cNvSpPr txBox="1"/>
          <p:nvPr/>
        </p:nvSpPr>
        <p:spPr>
          <a:xfrm>
            <a:off x="6878914" y="87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222A3A-D72A-47B3-AB20-736CDBE8D333}"/>
              </a:ext>
            </a:extLst>
          </p:cNvPr>
          <p:cNvSpPr txBox="1"/>
          <p:nvPr/>
        </p:nvSpPr>
        <p:spPr>
          <a:xfrm>
            <a:off x="6878914" y="1215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55180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551805"/>
                <a:ext cx="338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11AF5E2-2682-4F75-A4BE-CB5BB543E9B6}"/>
              </a:ext>
            </a:extLst>
          </p:cNvPr>
          <p:cNvSpPr txBox="1"/>
          <p:nvPr/>
        </p:nvSpPr>
        <p:spPr>
          <a:xfrm>
            <a:off x="6878914" y="1888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5AD8EC-7CFB-475E-BC5C-31B1E522BC3B}"/>
              </a:ext>
            </a:extLst>
          </p:cNvPr>
          <p:cNvGrpSpPr/>
          <p:nvPr/>
        </p:nvGrpSpPr>
        <p:grpSpPr>
          <a:xfrm>
            <a:off x="7124302" y="542017"/>
            <a:ext cx="463588" cy="1715716"/>
            <a:chOff x="7194827" y="542017"/>
            <a:chExt cx="463588" cy="17157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BDCA189-DFE6-4901-B03F-90DFC1EDA698}"/>
                    </a:ext>
                  </a:extLst>
                </p:cNvPr>
                <p:cNvSpPr txBox="1"/>
                <p:nvPr/>
              </p:nvSpPr>
              <p:spPr>
                <a:xfrm>
                  <a:off x="7194827" y="542017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BDCA189-DFE6-4901-B03F-90DFC1EDA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827" y="542017"/>
                  <a:ext cx="4635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A8E2313-E56C-4DE9-A295-163B5F5B8E99}"/>
                    </a:ext>
                  </a:extLst>
                </p:cNvPr>
                <p:cNvSpPr txBox="1"/>
                <p:nvPr/>
              </p:nvSpPr>
              <p:spPr>
                <a:xfrm>
                  <a:off x="7194827" y="878613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A8E2313-E56C-4DE9-A295-163B5F5B8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827" y="878613"/>
                  <a:ext cx="4635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BF051A9-E80F-4DA2-98AC-E57013251872}"/>
                    </a:ext>
                  </a:extLst>
                </p:cNvPr>
                <p:cNvSpPr txBox="1"/>
                <p:nvPr/>
              </p:nvSpPr>
              <p:spPr>
                <a:xfrm>
                  <a:off x="7194827" y="1215209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BF051A9-E80F-4DA2-98AC-E57013251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827" y="1215209"/>
                  <a:ext cx="46358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3EFCCD8-4694-4647-AAAA-4EE76700CFB3}"/>
                    </a:ext>
                  </a:extLst>
                </p:cNvPr>
                <p:cNvSpPr txBox="1"/>
                <p:nvPr/>
              </p:nvSpPr>
              <p:spPr>
                <a:xfrm>
                  <a:off x="7222078" y="1551805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3EFCCD8-4694-4647-AAAA-4EE76700C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078" y="1551805"/>
                  <a:ext cx="40908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07E3264-D93A-42A8-A15F-F26D8444D79A}"/>
                    </a:ext>
                  </a:extLst>
                </p:cNvPr>
                <p:cNvSpPr txBox="1"/>
                <p:nvPr/>
              </p:nvSpPr>
              <p:spPr>
                <a:xfrm>
                  <a:off x="7194827" y="1888401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07E3264-D93A-42A8-A15F-F26D8444D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827" y="1888401"/>
                  <a:ext cx="46358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8A829-43BF-45A0-B5C1-20687855B9CB}"/>
              </a:ext>
            </a:extLst>
          </p:cNvPr>
          <p:cNvSpPr txBox="1"/>
          <p:nvPr/>
        </p:nvSpPr>
        <p:spPr>
          <a:xfrm>
            <a:off x="7510740" y="542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CF1D74-D21F-4D32-A2B6-EC5DF8B87D93}"/>
              </a:ext>
            </a:extLst>
          </p:cNvPr>
          <p:cNvSpPr txBox="1"/>
          <p:nvPr/>
        </p:nvSpPr>
        <p:spPr>
          <a:xfrm>
            <a:off x="7510740" y="87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678742-A9C5-48FA-8295-DDEA2C8FBB87}"/>
              </a:ext>
            </a:extLst>
          </p:cNvPr>
          <p:cNvSpPr txBox="1"/>
          <p:nvPr/>
        </p:nvSpPr>
        <p:spPr>
          <a:xfrm>
            <a:off x="7510740" y="1215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55180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551805"/>
                <a:ext cx="3385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EF968D5D-32A7-4EC1-973F-F1A361897430}"/>
              </a:ext>
            </a:extLst>
          </p:cNvPr>
          <p:cNvSpPr txBox="1"/>
          <p:nvPr/>
        </p:nvSpPr>
        <p:spPr>
          <a:xfrm>
            <a:off x="7510740" y="1888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405083" y="3900845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3" y="3900845"/>
                <a:ext cx="1296765" cy="15696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0933" y="4516398"/>
                <a:ext cx="4026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33" y="4516398"/>
                <a:ext cx="40267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-3979036" y="1215209"/>
                <a:ext cx="44166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9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9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9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9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79036" y="1215209"/>
                <a:ext cx="4416642" cy="15696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5526005" y="4300955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05" y="4300955"/>
                <a:ext cx="805029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9166D77-F83B-4518-8A8C-264993F2F998}"/>
                  </a:ext>
                </a:extLst>
              </p:cNvPr>
              <p:cNvSpPr txBox="1"/>
              <p:nvPr/>
            </p:nvSpPr>
            <p:spPr>
              <a:xfrm>
                <a:off x="8738917" y="2000039"/>
                <a:ext cx="2511521" cy="176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3600" i="1">
                        <a:latin typeface="Cambria Math" panose="02040503050406030204" pitchFamily="18" charset="0"/>
                      </a:rPr>
                      <m:t>단</m:t>
                    </m:r>
                  </m:oMath>
                </a14:m>
                <a:r>
                  <a:rPr lang="ko-KR" altLang="en-US" sz="3600" dirty="0"/>
                  <a:t>위 기저</a:t>
                </a:r>
                <a:endParaRPr lang="en-US" altLang="ko-KR" sz="3600" dirty="0"/>
              </a:p>
              <a:p>
                <a:pPr algn="ctr"/>
                <a:r>
                  <a:rPr lang="ko-KR" altLang="en-US" sz="3600" dirty="0"/>
                  <a:t>함수들의</a:t>
                </a:r>
                <a:endParaRPr lang="en-US" altLang="ko-KR" sz="3600" dirty="0"/>
              </a:p>
              <a:p>
                <a:pPr algn="ctr"/>
                <a:r>
                  <a:rPr lang="ko-KR" altLang="en-US" sz="3600" dirty="0"/>
                  <a:t>나열</a:t>
                </a:r>
                <a:r>
                  <a:rPr lang="en-US" altLang="ko-KR" sz="3600" dirty="0"/>
                  <a:t>?</a:t>
                </a:r>
                <a:endParaRPr lang="ko-KR" altLang="en-US" sz="36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9166D77-F83B-4518-8A8C-264993F2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917" y="2000039"/>
                <a:ext cx="2511521" cy="1764842"/>
              </a:xfrm>
              <a:prstGeom prst="rect">
                <a:avLst/>
              </a:prstGeom>
              <a:blipFill>
                <a:blip r:embed="rId20"/>
                <a:stretch>
                  <a:fillRect t="-4828" r="-485" b="-1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29EA8FA4-C5B4-4C37-B369-23521A79BEF1}"/>
              </a:ext>
            </a:extLst>
          </p:cNvPr>
          <p:cNvSpPr/>
          <p:nvPr/>
        </p:nvSpPr>
        <p:spPr>
          <a:xfrm rot="5400000">
            <a:off x="3376021" y="2920891"/>
            <a:ext cx="1251583" cy="66599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CC730D-D77F-4D51-8128-4EBA992C6825}"/>
                  </a:ext>
                </a:extLst>
              </p:cNvPr>
              <p:cNvSpPr txBox="1"/>
              <p:nvPr/>
            </p:nvSpPr>
            <p:spPr>
              <a:xfrm>
                <a:off x="3921849" y="2623015"/>
                <a:ext cx="2511521" cy="1210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3600" i="1" smtClean="0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3600" dirty="0"/>
                  <a:t>념의</a:t>
                </a:r>
                <a:endParaRPr lang="en-US" altLang="ko-KR" sz="3600" dirty="0"/>
              </a:p>
              <a:p>
                <a:pPr algn="ctr"/>
                <a:r>
                  <a:rPr lang="ko-KR" altLang="en-US" sz="3600" dirty="0"/>
                  <a:t>확장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CC730D-D77F-4D51-8128-4EBA992C6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49" y="2623015"/>
                <a:ext cx="2511521" cy="1210844"/>
              </a:xfrm>
              <a:prstGeom prst="rect">
                <a:avLst/>
              </a:prstGeom>
              <a:blipFill>
                <a:blip r:embed="rId21"/>
                <a:stretch>
                  <a:fillRect t="-7035" b="-17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1166CE-0F1C-41A8-B4F2-6C12FE521DB5}"/>
              </a:ext>
            </a:extLst>
          </p:cNvPr>
          <p:cNvCxnSpPr/>
          <p:nvPr/>
        </p:nvCxnSpPr>
        <p:spPr>
          <a:xfrm>
            <a:off x="2345628" y="6093296"/>
            <a:ext cx="331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10AA7-C82A-4523-8897-C0A7D3974E61}"/>
              </a:ext>
            </a:extLst>
          </p:cNvPr>
          <p:cNvCxnSpPr/>
          <p:nvPr/>
        </p:nvCxnSpPr>
        <p:spPr>
          <a:xfrm flipV="1">
            <a:off x="2843808" y="3900845"/>
            <a:ext cx="0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078679-7873-41C4-81F3-974ED02389AB}"/>
              </a:ext>
            </a:extLst>
          </p:cNvPr>
          <p:cNvCxnSpPr/>
          <p:nvPr/>
        </p:nvCxnSpPr>
        <p:spPr>
          <a:xfrm>
            <a:off x="3443734" y="6021291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5D95B0-21AF-4791-A5D9-E9E1FDCD3897}"/>
              </a:ext>
            </a:extLst>
          </p:cNvPr>
          <p:cNvCxnSpPr/>
          <p:nvPr/>
        </p:nvCxnSpPr>
        <p:spPr>
          <a:xfrm>
            <a:off x="4932040" y="6021291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843808" y="5523828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843808" y="4351334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3268512" y="615686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512" y="6156862"/>
                <a:ext cx="40030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4731889" y="615686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89" y="6156862"/>
                <a:ext cx="40030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2355239" y="5424941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9" y="5424941"/>
                <a:ext cx="40030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2355239" y="4252447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9" y="4252447"/>
                <a:ext cx="40030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5407275" y="5661248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75" y="5661248"/>
                <a:ext cx="40030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2455707" y="3747296"/>
                <a:ext cx="37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07" y="3747296"/>
                <a:ext cx="3785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E44E6-61B6-4BC4-850B-47FE9FFB4162}"/>
              </a:ext>
            </a:extLst>
          </p:cNvPr>
          <p:cNvSpPr/>
          <p:nvPr/>
        </p:nvSpPr>
        <p:spPr>
          <a:xfrm>
            <a:off x="3443733" y="4437113"/>
            <a:ext cx="1488301" cy="11724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285</Words>
  <Application>Microsoft Office PowerPoint</Application>
  <PresentationFormat>화면 슬라이드 쇼(4:3)</PresentationFormat>
  <Paragraphs>143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18</cp:revision>
  <dcterms:created xsi:type="dcterms:W3CDTF">2006-10-05T04:04:58Z</dcterms:created>
  <dcterms:modified xsi:type="dcterms:W3CDTF">2021-06-12T04:01:21Z</dcterms:modified>
</cp:coreProperties>
</file>