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005013"/>
            <a:ext cx="81819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05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27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005013"/>
            <a:ext cx="81819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83690" y="3448508"/>
            <a:ext cx="2916183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amplitude</a:t>
            </a:r>
            <a:r>
              <a:rPr lang="ko-KR" altLang="en-US" dirty="0" smtClean="0"/>
              <a:t>라고 쓸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5" idx="1"/>
          </p:cNvCxnSpPr>
          <p:nvPr/>
        </p:nvCxnSpPr>
        <p:spPr>
          <a:xfrm flipH="1" flipV="1">
            <a:off x="1259632" y="3284984"/>
            <a:ext cx="424058" cy="3481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7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2443163"/>
            <a:ext cx="9991726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12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2147888"/>
            <a:ext cx="9229726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12360" y="350100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time(s)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7624" y="1963222"/>
                <a:ext cx="686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𝑥</m:t>
                      </m:r>
                      <m:r>
                        <a:rPr lang="en-US" altLang="ko-KR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i="1" dirty="0" smtClean="0">
                          <a:latin typeface="Cambria Math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963222"/>
                <a:ext cx="68621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/>
          <p:cNvCxnSpPr/>
          <p:nvPr/>
        </p:nvCxnSpPr>
        <p:spPr>
          <a:xfrm>
            <a:off x="2241866" y="3457878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64896" y="3745910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241866" y="3745910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32535" y="4128031"/>
                <a:ext cx="1082604" cy="562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</a:rPr>
                        <m:t>𝜙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535" y="4128031"/>
                <a:ext cx="1082604" cy="5629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695277" y="3561244"/>
                <a:ext cx="4284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277" y="3561244"/>
                <a:ext cx="42845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</Words>
  <Application>Microsoft Office PowerPoint</Application>
  <PresentationFormat>화면 슬라이드 쇼(4:3)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7</cp:revision>
  <dcterms:created xsi:type="dcterms:W3CDTF">2006-10-05T04:04:58Z</dcterms:created>
  <dcterms:modified xsi:type="dcterms:W3CDTF">2022-01-06T00:29:23Z</dcterms:modified>
</cp:coreProperties>
</file>