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120"/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0072BD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72BD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51841"/>
                <a:ext cx="1651799" cy="4056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D95319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D95319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D95319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33" y="3226156"/>
                <a:ext cx="1651799" cy="4056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rgbClr val="EDB12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𝓝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rgbClr val="EDB120"/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  <m:sup>
                              <m:r>
                                <a:rPr lang="en-US" altLang="ko-KR" b="1" i="1" smtClean="0">
                                  <a:solidFill>
                                    <a:srgbClr val="EDB12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EDB12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34" y="2015905"/>
                <a:ext cx="2353914" cy="4049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rgbClr val="EDB12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3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2021-04-16T03:08:59Z</dcterms:modified>
</cp:coreProperties>
</file>