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891211" y="1433513"/>
            <a:ext cx="5361579" cy="3990975"/>
            <a:chOff x="1559468" y="1423987"/>
            <a:chExt cx="5361579" cy="39909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68" y="1423987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519908" y="3778353"/>
                  <a:ext cx="556626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908" y="3778353"/>
                  <a:ext cx="556626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95330" y="3445896"/>
                  <a:ext cx="664028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/>
                          </a:rPr>
                          <m:t>=0.3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330" y="3445896"/>
                  <a:ext cx="664028" cy="2616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350934" y="3148339"/>
                  <a:ext cx="612732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</m:t>
                      </m:r>
                    </m:oMath>
                  </a14:m>
                  <a:r>
                    <a:rPr lang="en-US" altLang="ko-KR" sz="1100" dirty="0" smtClean="0"/>
                    <a:t>6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934" y="3148339"/>
                  <a:ext cx="612732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555248" y="2564903"/>
                  <a:ext cx="612732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</m:t>
                      </m:r>
                    </m:oMath>
                  </a14:m>
                  <a:r>
                    <a:rPr lang="en-US" altLang="ko-KR" sz="1100" dirty="0" smtClean="0"/>
                    <a:t>9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248" y="2564903"/>
                  <a:ext cx="612732" cy="2616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814937" y="2195338"/>
                  <a:ext cx="612732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</m:t>
                      </m:r>
                    </m:oMath>
                  </a14:m>
                  <a:r>
                    <a:rPr lang="en-US" altLang="ko-KR" sz="1100" dirty="0" smtClean="0"/>
                    <a:t>2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937" y="2195338"/>
                  <a:ext cx="612732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3066580" y="4094324"/>
              <a:ext cx="3854467" cy="792088"/>
              <a:chOff x="1835696" y="1196752"/>
              <a:chExt cx="3854467" cy="79208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835696" y="1196752"/>
                <a:ext cx="3854467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309943" y="1302647"/>
                    <a:ext cx="3380220" cy="6412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: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9943" y="1302647"/>
                    <a:ext cx="3380220" cy="64126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44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직선 연결선 10"/>
              <p:cNvCxnSpPr/>
              <p:nvPr/>
            </p:nvCxnSpPr>
            <p:spPr>
              <a:xfrm>
                <a:off x="1949903" y="1661033"/>
                <a:ext cx="3600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2021-05-20T06:52:52Z</dcterms:modified>
</cp:coreProperties>
</file>