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1CBF-0EF4-4A18-AA19-0C800731374E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048DF74-5E5E-4CB8-86FF-80D42183DF68}"/>
              </a:ext>
            </a:extLst>
          </p:cNvPr>
          <p:cNvCxnSpPr/>
          <p:nvPr/>
        </p:nvCxnSpPr>
        <p:spPr>
          <a:xfrm>
            <a:off x="1020932" y="420801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1934DE-E570-4214-9B15-4FA9BCADD148}"/>
              </a:ext>
            </a:extLst>
          </p:cNvPr>
          <p:cNvCxnSpPr/>
          <p:nvPr/>
        </p:nvCxnSpPr>
        <p:spPr>
          <a:xfrm>
            <a:off x="1473694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064F863-9824-4F7E-BC19-817AD5FCA1EC}"/>
              </a:ext>
            </a:extLst>
          </p:cNvPr>
          <p:cNvCxnSpPr/>
          <p:nvPr/>
        </p:nvCxnSpPr>
        <p:spPr>
          <a:xfrm>
            <a:off x="7510509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C6BEE3-45C9-48D2-8CBC-780F4116447E}"/>
              </a:ext>
            </a:extLst>
          </p:cNvPr>
          <p:cNvSpPr txBox="1"/>
          <p:nvPr/>
        </p:nvSpPr>
        <p:spPr>
          <a:xfrm>
            <a:off x="1145220" y="4483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9EF6EA-FFF8-40EF-93DB-618165D68796}"/>
              </a:ext>
            </a:extLst>
          </p:cNvPr>
          <p:cNvSpPr txBox="1"/>
          <p:nvPr/>
        </p:nvSpPr>
        <p:spPr>
          <a:xfrm>
            <a:off x="7107442" y="44832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A127D0C-EC26-4CE3-9068-6F2B3AD119BB}"/>
              </a:ext>
            </a:extLst>
          </p:cNvPr>
          <p:cNvSpPr/>
          <p:nvPr/>
        </p:nvSpPr>
        <p:spPr>
          <a:xfrm>
            <a:off x="930105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E33B9DA-EB3B-4332-BE24-7BAF31F9546E}"/>
              </a:ext>
            </a:extLst>
          </p:cNvPr>
          <p:cNvSpPr/>
          <p:nvPr/>
        </p:nvSpPr>
        <p:spPr>
          <a:xfrm>
            <a:off x="6972229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EE1F3B5-CFEE-43DC-820C-44C5297DF226}"/>
              </a:ext>
            </a:extLst>
          </p:cNvPr>
          <p:cNvSpPr/>
          <p:nvPr/>
        </p:nvSpPr>
        <p:spPr>
          <a:xfrm>
            <a:off x="6972229" y="144909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451B0A6-A608-438D-B326-3F89E2B12E2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0105" y="1989092"/>
            <a:ext cx="4962124" cy="12748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xmlns="" id="{E3EB3377-48AC-42F8-A248-90C5D79C4507}"/>
              </a:ext>
            </a:extLst>
          </p:cNvPr>
          <p:cNvSpPr/>
          <p:nvPr/>
        </p:nvSpPr>
        <p:spPr>
          <a:xfrm rot="4455555">
            <a:off x="6682934" y="1923716"/>
            <a:ext cx="204550" cy="2599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D01F5A2A-90DC-468D-9907-F0F5245331CC}"/>
              </a:ext>
            </a:extLst>
          </p:cNvPr>
          <p:cNvGrpSpPr/>
          <p:nvPr/>
        </p:nvGrpSpPr>
        <p:grpSpPr>
          <a:xfrm>
            <a:off x="2010105" y="3190432"/>
            <a:ext cx="4962124" cy="204550"/>
            <a:chOff x="2010105" y="3190432"/>
            <a:chExt cx="4962124" cy="2045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A6DFE7F6-4576-450F-BD81-27F73D44137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010105" y="3263945"/>
              <a:ext cx="4962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658BCA55-3BE5-4DCD-9D17-A7B43D120E90}"/>
                </a:ext>
              </a:extLst>
            </p:cNvPr>
            <p:cNvSpPr/>
            <p:nvPr/>
          </p:nvSpPr>
          <p:spPr>
            <a:xfrm rot="5400000">
              <a:off x="6674760" y="3162735"/>
              <a:ext cx="204550" cy="2599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6DCD031-683C-41F3-BA61-A71BE26F4596}"/>
              </a:ext>
            </a:extLst>
          </p:cNvPr>
          <p:cNvSpPr txBox="1"/>
          <p:nvPr/>
        </p:nvSpPr>
        <p:spPr>
          <a:xfrm>
            <a:off x="1145220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6BF8A1E-4B47-431F-9794-CB83CF0275D2}"/>
              </a:ext>
            </a:extLst>
          </p:cNvPr>
          <p:cNvSpPr txBox="1"/>
          <p:nvPr/>
        </p:nvSpPr>
        <p:spPr>
          <a:xfrm>
            <a:off x="7186542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원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xmlns="" id="{CBB2E81B-C0D5-4FB9-AB9F-2FDCCAC3BB8C}"/>
              </a:ext>
            </a:extLst>
          </p:cNvPr>
          <p:cNvSpPr/>
          <p:nvPr/>
        </p:nvSpPr>
        <p:spPr>
          <a:xfrm rot="10800000">
            <a:off x="1766656" y="4852555"/>
            <a:ext cx="5610688" cy="944046"/>
          </a:xfrm>
          <a:prstGeom prst="arc">
            <a:avLst>
              <a:gd name="adj1" fmla="val 10990092"/>
              <a:gd name="adj2" fmla="val 21456843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A7F6F3-13DA-4C46-8CB9-91DC54CCF8E6}"/>
              </a:ext>
            </a:extLst>
          </p:cNvPr>
          <p:cNvSpPr txBox="1"/>
          <p:nvPr/>
        </p:nvSpPr>
        <p:spPr>
          <a:xfrm>
            <a:off x="3964302" y="589477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32102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3048DF74-5E5E-4CB8-86FF-80D42183DF68}"/>
              </a:ext>
            </a:extLst>
          </p:cNvPr>
          <p:cNvCxnSpPr/>
          <p:nvPr/>
        </p:nvCxnSpPr>
        <p:spPr>
          <a:xfrm>
            <a:off x="1020932" y="4703027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F1934DE-E570-4214-9B15-4FA9BCADD148}"/>
              </a:ext>
            </a:extLst>
          </p:cNvPr>
          <p:cNvCxnSpPr/>
          <p:nvPr/>
        </p:nvCxnSpPr>
        <p:spPr>
          <a:xfrm>
            <a:off x="1473694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6C6BEE3-45C9-48D2-8CBC-780F4116447E}"/>
              </a:ext>
            </a:extLst>
          </p:cNvPr>
          <p:cNvSpPr txBox="1"/>
          <p:nvPr/>
        </p:nvSpPr>
        <p:spPr>
          <a:xfrm>
            <a:off x="1145220" y="497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A127D0C-EC26-4CE3-9068-6F2B3AD119BB}"/>
              </a:ext>
            </a:extLst>
          </p:cNvPr>
          <p:cNvSpPr/>
          <p:nvPr/>
        </p:nvSpPr>
        <p:spPr>
          <a:xfrm>
            <a:off x="945345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A064F863-9824-4F7E-BC19-817AD5FCA1EC}"/>
              </a:ext>
            </a:extLst>
          </p:cNvPr>
          <p:cNvCxnSpPr/>
          <p:nvPr/>
        </p:nvCxnSpPr>
        <p:spPr>
          <a:xfrm>
            <a:off x="7510509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E9EF6EA-FFF8-40EF-93DB-618165D68796}"/>
              </a:ext>
            </a:extLst>
          </p:cNvPr>
          <p:cNvSpPr txBox="1"/>
          <p:nvPr/>
        </p:nvSpPr>
        <p:spPr>
          <a:xfrm>
            <a:off x="7107442" y="49782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E33B9DA-EB3B-4332-BE24-7BAF31F9546E}"/>
              </a:ext>
            </a:extLst>
          </p:cNvPr>
          <p:cNvSpPr/>
          <p:nvPr/>
        </p:nvSpPr>
        <p:spPr>
          <a:xfrm>
            <a:off x="6987469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EE1F3B5-CFEE-43DC-820C-44C5297DF226}"/>
              </a:ext>
            </a:extLst>
          </p:cNvPr>
          <p:cNvSpPr/>
          <p:nvPr/>
        </p:nvSpPr>
        <p:spPr>
          <a:xfrm>
            <a:off x="7145869" y="2360843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92D3612-DC5E-4C36-9D13-0353C9060E14}"/>
              </a:ext>
            </a:extLst>
          </p:cNvPr>
          <p:cNvSpPr/>
          <p:nvPr/>
        </p:nvSpPr>
        <p:spPr>
          <a:xfrm>
            <a:off x="7145869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14726C9-1BC5-43C7-B04D-3F847854E625}"/>
              </a:ext>
            </a:extLst>
          </p:cNvPr>
          <p:cNvSpPr/>
          <p:nvPr/>
        </p:nvSpPr>
        <p:spPr>
          <a:xfrm>
            <a:off x="7257469" y="83733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E602A4-7DDB-49E0-8A2C-B43D61452AC8}"/>
              </a:ext>
            </a:extLst>
          </p:cNvPr>
          <p:cNvSpPr txBox="1"/>
          <p:nvPr/>
        </p:nvSpPr>
        <p:spPr>
          <a:xfrm>
            <a:off x="7701181" y="6456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0.25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5AE3287-1A33-4CA0-A988-68ABF63144AA}"/>
              </a:ext>
            </a:extLst>
          </p:cNvPr>
          <p:cNvSpPr/>
          <p:nvPr/>
        </p:nvSpPr>
        <p:spPr>
          <a:xfrm>
            <a:off x="3966407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64D0CB17-0D43-409B-96FF-698980383B1E}"/>
              </a:ext>
            </a:extLst>
          </p:cNvPr>
          <p:cNvSpPr/>
          <p:nvPr/>
        </p:nvSpPr>
        <p:spPr>
          <a:xfrm>
            <a:off x="4124807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8879257-1E9C-4CF9-909B-3C89954AB66E}"/>
              </a:ext>
            </a:extLst>
          </p:cNvPr>
          <p:cNvCxnSpPr/>
          <p:nvPr/>
        </p:nvCxnSpPr>
        <p:spPr>
          <a:xfrm>
            <a:off x="4501350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6493C71-E8DA-408C-BFAD-FA488F3C0B55}"/>
              </a:ext>
            </a:extLst>
          </p:cNvPr>
          <p:cNvSpPr txBox="1"/>
          <p:nvPr/>
        </p:nvSpPr>
        <p:spPr>
          <a:xfrm>
            <a:off x="3982867" y="49782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개월 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E3E2BAA-64E5-476A-88F6-4F5383FA428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025345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0D82A3AE-E263-4C75-A63C-CE20D12F84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25345" y="1865650"/>
            <a:ext cx="2099462" cy="19085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FF61EEFF-4013-447B-8701-7F38DDF5DE5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46407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24B8CA02-3B79-4903-9C55-DF9BBEC4379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46407" y="2742443"/>
            <a:ext cx="2099462" cy="10317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B94299E4-E676-4789-A502-FC15F8026D4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88007" y="1865650"/>
            <a:ext cx="22578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8BA02A06-21B4-44C0-8C8D-819F5A3455DD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4888007" y="1107337"/>
            <a:ext cx="2369462" cy="7583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B4885FF-3245-4E27-A2AD-F59C77832099}"/>
              </a:ext>
            </a:extLst>
          </p:cNvPr>
          <p:cNvSpPr txBox="1"/>
          <p:nvPr/>
        </p:nvSpPr>
        <p:spPr>
          <a:xfrm>
            <a:off x="1143617" y="525090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3D6C427-FD09-48EE-B27A-E1E2C339828C}"/>
              </a:ext>
            </a:extLst>
          </p:cNvPr>
          <p:cNvSpPr txBox="1"/>
          <p:nvPr/>
        </p:nvSpPr>
        <p:spPr>
          <a:xfrm>
            <a:off x="4052617" y="525090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1.5</a:t>
            </a:r>
            <a:r>
              <a:rPr lang="ko-KR" altLang="en-US" sz="2400" b="1" dirty="0"/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A75129-A7BE-4672-B8DD-C1F3796A83EF}"/>
              </a:ext>
            </a:extLst>
          </p:cNvPr>
          <p:cNvSpPr txBox="1"/>
          <p:nvPr/>
        </p:nvSpPr>
        <p:spPr>
          <a:xfrm>
            <a:off x="6985736" y="525090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2.25</a:t>
            </a:r>
            <a:r>
              <a:rPr lang="ko-KR" altLang="en-US" sz="2400" b="1" dirty="0"/>
              <a:t>원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5A10DD1E-9569-43F8-9EA2-D5D65FB8F9F0}"/>
              </a:ext>
            </a:extLst>
          </p:cNvPr>
          <p:cNvSpPr/>
          <p:nvPr/>
        </p:nvSpPr>
        <p:spPr>
          <a:xfrm rot="10800000">
            <a:off x="1394039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76B7D6-B58D-4653-B990-BF4424F82032}"/>
              </a:ext>
            </a:extLst>
          </p:cNvPr>
          <p:cNvSpPr txBox="1"/>
          <p:nvPr/>
        </p:nvSpPr>
        <p:spPr>
          <a:xfrm>
            <a:off x="2434477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xmlns="" id="{A5D88A65-9367-486A-8AE7-A761CCA2294D}"/>
              </a:ext>
            </a:extLst>
          </p:cNvPr>
          <p:cNvSpPr/>
          <p:nvPr/>
        </p:nvSpPr>
        <p:spPr>
          <a:xfrm rot="10800000">
            <a:off x="4545611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DC6D3A9-47BC-4359-8BAD-2AFDCD29BD5B}"/>
              </a:ext>
            </a:extLst>
          </p:cNvPr>
          <p:cNvSpPr txBox="1"/>
          <p:nvPr/>
        </p:nvSpPr>
        <p:spPr>
          <a:xfrm>
            <a:off x="5586049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235762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4E53B73-DF1A-42C3-8E9B-10BC4F4CDA32}"/>
              </a:ext>
            </a:extLst>
          </p:cNvPr>
          <p:cNvGrpSpPr/>
          <p:nvPr/>
        </p:nvGrpSpPr>
        <p:grpSpPr>
          <a:xfrm>
            <a:off x="1308272" y="226153"/>
            <a:ext cx="6527456" cy="5851695"/>
            <a:chOff x="1002521" y="226153"/>
            <a:chExt cx="7138958" cy="639989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xmlns="" id="{3048DF74-5E5E-4CB8-86FF-80D42183DF68}"/>
                </a:ext>
              </a:extLst>
            </p:cNvPr>
            <p:cNvCxnSpPr/>
            <p:nvPr/>
          </p:nvCxnSpPr>
          <p:spPr>
            <a:xfrm>
              <a:off x="1075885" y="5509305"/>
              <a:ext cx="706559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AF1934DE-E570-4214-9B15-4FA9BCADD148}"/>
                </a:ext>
              </a:extLst>
            </p:cNvPr>
            <p:cNvCxnSpPr/>
            <p:nvPr/>
          </p:nvCxnSpPr>
          <p:spPr>
            <a:xfrm>
              <a:off x="1515331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6C6BEE3-45C9-48D2-8CBC-780F4116447E}"/>
                </a:ext>
              </a:extLst>
            </p:cNvPr>
            <p:cNvSpPr txBox="1"/>
            <p:nvPr/>
          </p:nvSpPr>
          <p:spPr>
            <a:xfrm>
              <a:off x="1212661" y="5771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현재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2A127D0C-EC26-4CE3-9068-6F2B3AD119BB}"/>
                </a:ext>
              </a:extLst>
            </p:cNvPr>
            <p:cNvSpPr/>
            <p:nvPr/>
          </p:nvSpPr>
          <p:spPr>
            <a:xfrm>
              <a:off x="1002521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A064F863-9824-4F7E-BC19-817AD5FCA1EC}"/>
                </a:ext>
              </a:extLst>
            </p:cNvPr>
            <p:cNvCxnSpPr/>
            <p:nvPr/>
          </p:nvCxnSpPr>
          <p:spPr>
            <a:xfrm>
              <a:off x="7374604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E9EF6EA-FFF8-40EF-93DB-618165D68796}"/>
                </a:ext>
              </a:extLst>
            </p:cNvPr>
            <p:cNvSpPr txBox="1"/>
            <p:nvPr/>
          </p:nvSpPr>
          <p:spPr>
            <a:xfrm>
              <a:off x="7006654" y="5771155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r>
                <a:rPr lang="ko-KR" altLang="en-US" sz="1400" dirty="0"/>
                <a:t>년 뒤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CE33B9DA-EB3B-4332-BE24-7BAF31F9546E}"/>
                </a:ext>
              </a:extLst>
            </p:cNvPr>
            <p:cNvSpPr/>
            <p:nvPr/>
          </p:nvSpPr>
          <p:spPr>
            <a:xfrm>
              <a:off x="686694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6EE1F3B5-CFEE-43DC-820C-44C5297DF226}"/>
                </a:ext>
              </a:extLst>
            </p:cNvPr>
            <p:cNvSpPr/>
            <p:nvPr/>
          </p:nvSpPr>
          <p:spPr>
            <a:xfrm>
              <a:off x="5235344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092D3612-DC5E-4C36-9D13-0353C9060E14}"/>
                </a:ext>
              </a:extLst>
            </p:cNvPr>
            <p:cNvSpPr/>
            <p:nvPr/>
          </p:nvSpPr>
          <p:spPr>
            <a:xfrm>
              <a:off x="5235344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614726C9-1BC5-43C7-B04D-3F847854E625}"/>
                </a:ext>
              </a:extLst>
            </p:cNvPr>
            <p:cNvSpPr/>
            <p:nvPr/>
          </p:nvSpPr>
          <p:spPr>
            <a:xfrm>
              <a:off x="5313962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5AE3287-1A33-4CA0-A988-68ABF63144AA}"/>
                </a:ext>
              </a:extLst>
            </p:cNvPr>
            <p:cNvSpPr/>
            <p:nvPr/>
          </p:nvSpPr>
          <p:spPr>
            <a:xfrm>
              <a:off x="2957329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64D0CB17-0D43-409B-96FF-698980383B1E}"/>
                </a:ext>
              </a:extLst>
            </p:cNvPr>
            <p:cNvSpPr/>
            <p:nvPr/>
          </p:nvSpPr>
          <p:spPr>
            <a:xfrm>
              <a:off x="3280536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88879257-1E9C-4CF9-909B-3C89954AB66E}"/>
                </a:ext>
              </a:extLst>
            </p:cNvPr>
            <p:cNvCxnSpPr/>
            <p:nvPr/>
          </p:nvCxnSpPr>
          <p:spPr>
            <a:xfrm>
              <a:off x="3476540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6493C71-E8DA-408C-BFAD-FA488F3C0B55}"/>
                </a:ext>
              </a:extLst>
            </p:cNvPr>
            <p:cNvSpPr txBox="1"/>
            <p:nvPr/>
          </p:nvSpPr>
          <p:spPr>
            <a:xfrm>
              <a:off x="3005998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E7CE0826-8DFF-406A-B72E-5AB481ECA150}"/>
                </a:ext>
              </a:extLst>
            </p:cNvPr>
            <p:cNvSpPr/>
            <p:nvPr/>
          </p:nvSpPr>
          <p:spPr>
            <a:xfrm>
              <a:off x="491213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9A6E630A-B055-4F15-9D8E-71575DF75526}"/>
                </a:ext>
              </a:extLst>
            </p:cNvPr>
            <p:cNvCxnSpPr/>
            <p:nvPr/>
          </p:nvCxnSpPr>
          <p:spPr>
            <a:xfrm>
              <a:off x="5431348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8C5C25F-D412-40E1-AE7E-770066AD61F6}"/>
                </a:ext>
              </a:extLst>
            </p:cNvPr>
            <p:cNvSpPr txBox="1"/>
            <p:nvPr/>
          </p:nvSpPr>
          <p:spPr>
            <a:xfrm>
              <a:off x="4960806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8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5C31660C-627A-41E7-B52D-57D8B94DE146}"/>
                </a:ext>
              </a:extLst>
            </p:cNvPr>
            <p:cNvSpPr/>
            <p:nvPr/>
          </p:nvSpPr>
          <p:spPr>
            <a:xfrm>
              <a:off x="7190153" y="3480098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E12B89BB-4323-413C-B235-A5043E575B8F}"/>
                </a:ext>
              </a:extLst>
            </p:cNvPr>
            <p:cNvSpPr/>
            <p:nvPr/>
          </p:nvSpPr>
          <p:spPr>
            <a:xfrm>
              <a:off x="7190153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69ADC968-8E1B-447B-BA4B-0F0A8A636EB0}"/>
                </a:ext>
              </a:extLst>
            </p:cNvPr>
            <p:cNvSpPr/>
            <p:nvPr/>
          </p:nvSpPr>
          <p:spPr>
            <a:xfrm>
              <a:off x="7268771" y="2370910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7CA51D93-76B8-4672-9CD6-FA34364B4528}"/>
                </a:ext>
              </a:extLst>
            </p:cNvPr>
            <p:cNvSpPr/>
            <p:nvPr/>
          </p:nvSpPr>
          <p:spPr>
            <a:xfrm>
              <a:off x="7190153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9C064D83-926E-48EC-A464-D06BAA262E34}"/>
                </a:ext>
              </a:extLst>
            </p:cNvPr>
            <p:cNvSpPr/>
            <p:nvPr/>
          </p:nvSpPr>
          <p:spPr>
            <a:xfrm>
              <a:off x="7268771" y="1261722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1E1D5BBB-207E-4426-8639-4C4DCA485669}"/>
                </a:ext>
              </a:extLst>
            </p:cNvPr>
            <p:cNvSpPr/>
            <p:nvPr/>
          </p:nvSpPr>
          <p:spPr>
            <a:xfrm>
              <a:off x="7268771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A2945E18-D277-4C9C-AD44-8DC113115BB5}"/>
                </a:ext>
              </a:extLst>
            </p:cNvPr>
            <p:cNvSpPr/>
            <p:nvPr/>
          </p:nvSpPr>
          <p:spPr>
            <a:xfrm>
              <a:off x="7356124" y="477935"/>
              <a:ext cx="69882" cy="68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xmlns="" id="{4513CA63-E87D-435C-AB53-66F3EC906B5F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050758" y="1936201"/>
              <a:ext cx="1229777" cy="26893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xmlns="" id="{9BF6BBB7-074D-421B-BFDF-3CC52BD115F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2050758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3363F537-1898-4552-A65D-4B36CF140902}"/>
                </a:ext>
              </a:extLst>
            </p:cNvPr>
            <p:cNvCxnSpPr>
              <a:cxnSpLocks/>
              <a:stCxn id="14" idx="6"/>
              <a:endCxn id="26" idx="2"/>
            </p:cNvCxnSpPr>
            <p:nvPr/>
          </p:nvCxnSpPr>
          <p:spPr>
            <a:xfrm>
              <a:off x="4005567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xmlns="" id="{E5DE8531-A6BE-48BC-A5F8-6DF361EAAC20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4005567" y="3050670"/>
              <a:ext cx="1229777" cy="15748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xmlns="" id="{9A0B5CAE-BD58-4F56-98E2-A8F1D5B293AD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3682360" y="1936201"/>
              <a:ext cx="15529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00BDD56-0349-45B6-8F96-900BC78C4667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3682360" y="904081"/>
              <a:ext cx="1631602" cy="10321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xmlns="" id="{2C1CF605-4CE4-4D8A-90F7-94DB0A56196E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>
              <a:off x="5960375" y="4625554"/>
              <a:ext cx="9065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xmlns="" id="{BC775339-14D9-49D3-83F1-5984340C9FB0}"/>
                </a:ext>
              </a:extLst>
            </p:cNvPr>
            <p:cNvCxnSpPr>
              <a:cxnSpLocks/>
              <a:stCxn id="26" idx="6"/>
              <a:endCxn id="40" idx="2"/>
            </p:cNvCxnSpPr>
            <p:nvPr/>
          </p:nvCxnSpPr>
          <p:spPr>
            <a:xfrm flipV="1">
              <a:off x="5960375" y="3677052"/>
              <a:ext cx="1229778" cy="9485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xmlns="" id="{82FA6B00-AF2D-4A7D-B65E-9A4F21F2D45E}"/>
                </a:ext>
              </a:extLst>
            </p:cNvPr>
            <p:cNvCxnSpPr>
              <a:cxnSpLocks/>
              <a:stCxn id="13" idx="6"/>
              <a:endCxn id="41" idx="2"/>
            </p:cNvCxnSpPr>
            <p:nvPr/>
          </p:nvCxnSpPr>
          <p:spPr>
            <a:xfrm>
              <a:off x="5637168" y="3050670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56348C18-7CCA-48DB-8A79-A43FFB592C2B}"/>
                </a:ext>
              </a:extLst>
            </p:cNvPr>
            <p:cNvCxnSpPr>
              <a:cxnSpLocks/>
              <a:stCxn id="13" idx="6"/>
              <a:endCxn id="43" idx="2"/>
            </p:cNvCxnSpPr>
            <p:nvPr/>
          </p:nvCxnSpPr>
          <p:spPr>
            <a:xfrm flipV="1">
              <a:off x="5637168" y="2490795"/>
              <a:ext cx="1631603" cy="5598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xmlns="" id="{2CE05B15-1350-43AB-B277-E522A265359F}"/>
                </a:ext>
              </a:extLst>
            </p:cNvPr>
            <p:cNvCxnSpPr>
              <a:cxnSpLocks/>
              <a:stCxn id="21" idx="6"/>
              <a:endCxn id="49" idx="2"/>
            </p:cNvCxnSpPr>
            <p:nvPr/>
          </p:nvCxnSpPr>
          <p:spPr>
            <a:xfrm>
              <a:off x="5637168" y="1936201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7BA61633-C151-4B26-B735-A07FCB4BBDD2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5637168" y="1381606"/>
              <a:ext cx="1631603" cy="5545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224A3D39-70E4-49D0-8776-703663A9A375}"/>
                </a:ext>
              </a:extLst>
            </p:cNvPr>
            <p:cNvCxnSpPr>
              <a:cxnSpLocks/>
              <a:stCxn id="22" idx="6"/>
              <a:endCxn id="51" idx="2"/>
            </p:cNvCxnSpPr>
            <p:nvPr/>
          </p:nvCxnSpPr>
          <p:spPr>
            <a:xfrm>
              <a:off x="5558550" y="904081"/>
              <a:ext cx="1710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xmlns="" id="{270BED83-D7E8-488D-AA58-9510AA878464}"/>
                </a:ext>
              </a:extLst>
            </p:cNvPr>
            <p:cNvCxnSpPr>
              <a:cxnSpLocks/>
              <a:stCxn id="22" idx="6"/>
              <a:endCxn id="52" idx="2"/>
            </p:cNvCxnSpPr>
            <p:nvPr/>
          </p:nvCxnSpPr>
          <p:spPr>
            <a:xfrm flipV="1">
              <a:off x="5558550" y="512187"/>
              <a:ext cx="1797574" cy="3918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20BFB9A8-8BB5-41CE-90BD-9460839C97C5}"/>
                </a:ext>
              </a:extLst>
            </p:cNvPr>
            <p:cNvSpPr txBox="1"/>
            <p:nvPr/>
          </p:nvSpPr>
          <p:spPr>
            <a:xfrm>
              <a:off x="2914669" y="154990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96FE0B13-9327-4367-9D09-6853C1D34E6E}"/>
                </a:ext>
              </a:extLst>
            </p:cNvPr>
            <p:cNvSpPr txBox="1"/>
            <p:nvPr/>
          </p:nvSpPr>
          <p:spPr>
            <a:xfrm>
              <a:off x="4833521" y="266549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36D0A4B3-26B9-4945-8F53-8C25B4D64404}"/>
                </a:ext>
              </a:extLst>
            </p:cNvPr>
            <p:cNvSpPr txBox="1"/>
            <p:nvPr/>
          </p:nvSpPr>
          <p:spPr>
            <a:xfrm>
              <a:off x="4833521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1F454B9-4113-4F46-9006-63043F22B9EA}"/>
                </a:ext>
              </a:extLst>
            </p:cNvPr>
            <p:cNvSpPr txBox="1"/>
            <p:nvPr/>
          </p:nvSpPr>
          <p:spPr>
            <a:xfrm>
              <a:off x="6775252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0AB2A6E-E783-4708-A0AD-F36EF35F4A0B}"/>
                </a:ext>
              </a:extLst>
            </p:cNvPr>
            <p:cNvSpPr txBox="1"/>
            <p:nvPr/>
          </p:nvSpPr>
          <p:spPr>
            <a:xfrm>
              <a:off x="6775252" y="263932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B151B5F3-EB3D-48AE-8A5D-C527C4BA0DC8}"/>
                </a:ext>
              </a:extLst>
            </p:cNvPr>
            <p:cNvSpPr txBox="1"/>
            <p:nvPr/>
          </p:nvSpPr>
          <p:spPr>
            <a:xfrm>
              <a:off x="6775252" y="3278734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6AA64CDF-8A37-416B-96B5-E0A9C100F259}"/>
                </a:ext>
              </a:extLst>
            </p:cNvPr>
            <p:cNvSpPr txBox="1"/>
            <p:nvPr/>
          </p:nvSpPr>
          <p:spPr>
            <a:xfrm>
              <a:off x="7431443" y="220442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50BDC998-6386-4FEB-A6F3-00F256693A59}"/>
                </a:ext>
              </a:extLst>
            </p:cNvPr>
            <p:cNvSpPr txBox="1"/>
            <p:nvPr/>
          </p:nvSpPr>
          <p:spPr>
            <a:xfrm>
              <a:off x="7431444" y="1081317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88A7A659-7196-4C13-AB91-3EDB1AA42F7D}"/>
                </a:ext>
              </a:extLst>
            </p:cNvPr>
            <p:cNvSpPr txBox="1"/>
            <p:nvPr/>
          </p:nvSpPr>
          <p:spPr>
            <a:xfrm>
              <a:off x="7431444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71EF3D97-EBB4-4626-A205-A3263E2689FC}"/>
                </a:ext>
              </a:extLst>
            </p:cNvPr>
            <p:cNvSpPr txBox="1"/>
            <p:nvPr/>
          </p:nvSpPr>
          <p:spPr>
            <a:xfrm>
              <a:off x="7431444" y="226153"/>
              <a:ext cx="71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1/27</a:t>
              </a:r>
              <a:endParaRPr lang="ko-KR" altLang="en-US" sz="14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D688A2A5-50D7-450E-BB6F-EEF8235B7AF5}"/>
                </a:ext>
              </a:extLst>
            </p:cNvPr>
            <p:cNvSpPr txBox="1"/>
            <p:nvPr/>
          </p:nvSpPr>
          <p:spPr>
            <a:xfrm>
              <a:off x="1155343" y="6188451"/>
              <a:ext cx="6244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1C7ABBCF-E8BA-45A6-8015-8C157FDBEEEB}"/>
                </a:ext>
              </a:extLst>
            </p:cNvPr>
            <p:cNvSpPr txBox="1"/>
            <p:nvPr/>
          </p:nvSpPr>
          <p:spPr>
            <a:xfrm>
              <a:off x="2978129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1.33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8203B578-6171-4E4C-AE1D-13D494C93430}"/>
                </a:ext>
              </a:extLst>
            </p:cNvPr>
            <p:cNvSpPr txBox="1"/>
            <p:nvPr/>
          </p:nvSpPr>
          <p:spPr>
            <a:xfrm>
              <a:off x="4946712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1.78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1D32520-34B1-442A-BC1B-40BC274E44CD}"/>
                </a:ext>
              </a:extLst>
            </p:cNvPr>
            <p:cNvSpPr txBox="1"/>
            <p:nvPr/>
          </p:nvSpPr>
          <p:spPr>
            <a:xfrm>
              <a:off x="4833521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4836F299-D0AF-4B50-87E3-4F3291D6A51F}"/>
                </a:ext>
              </a:extLst>
            </p:cNvPr>
            <p:cNvSpPr txBox="1"/>
            <p:nvPr/>
          </p:nvSpPr>
          <p:spPr>
            <a:xfrm>
              <a:off x="6882664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2.37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B0FDA8E-63E6-4524-9D7B-3511C2888665}"/>
              </a:ext>
            </a:extLst>
          </p:cNvPr>
          <p:cNvGrpSpPr/>
          <p:nvPr/>
        </p:nvGrpSpPr>
        <p:grpSpPr>
          <a:xfrm>
            <a:off x="1753420" y="5662566"/>
            <a:ext cx="1739547" cy="1090572"/>
            <a:chOff x="1753420" y="5662566"/>
            <a:chExt cx="1739547" cy="1090572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xmlns="" id="{B59DF70E-0D4C-4D47-993D-0659D3195F29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C89E126D-0B24-48B7-993A-A2E9ADE0C91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E3E2354-2A1C-48F1-A10A-F6A732E2F1AD}"/>
              </a:ext>
            </a:extLst>
          </p:cNvPr>
          <p:cNvGrpSpPr/>
          <p:nvPr/>
        </p:nvGrpSpPr>
        <p:grpSpPr>
          <a:xfrm>
            <a:off x="3553947" y="5662566"/>
            <a:ext cx="1739547" cy="1090572"/>
            <a:chOff x="1753420" y="5662566"/>
            <a:chExt cx="1739547" cy="1090572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xmlns="" id="{B8836927-8851-4BD4-A8F9-A2FC176456F5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3CC1778-174D-44A6-8DE5-3E1809AE1ED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57F0132A-03BF-4211-A21D-4AF68DCA2147}"/>
              </a:ext>
            </a:extLst>
          </p:cNvPr>
          <p:cNvGrpSpPr/>
          <p:nvPr/>
        </p:nvGrpSpPr>
        <p:grpSpPr>
          <a:xfrm>
            <a:off x="5441993" y="5662566"/>
            <a:ext cx="1739547" cy="1090572"/>
            <a:chOff x="1753420" y="5662566"/>
            <a:chExt cx="1739547" cy="1090572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xmlns="" id="{6B20DA6A-BDC7-478A-A8CB-9F14D5EAC4CE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DD3027D4-038C-45ED-98E5-4C2B228F200C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7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2619158" y="5589240"/>
            <a:ext cx="4032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5222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71286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1286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3795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3795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3795" y="38610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0525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28769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28769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8769" y="387244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8769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28769" y="27218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8769" y="214582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28769" y="158115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28769" y="101649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73742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1096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3605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8579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원호 24"/>
          <p:cNvSpPr/>
          <p:nvPr/>
        </p:nvSpPr>
        <p:spPr>
          <a:xfrm>
            <a:off x="3348964" y="4615780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885533" y="4005064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>
            <a:off x="4460507" y="2921473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32646" y="3039829"/>
            <a:ext cx="2258512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다음 스텝의 성장은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자기 자신만큼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0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114</Words>
  <Application>Microsoft Office PowerPoint</Application>
  <PresentationFormat>화면 슬라이드 쇼(4:3)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biosensor1</cp:lastModifiedBy>
  <cp:revision>6</cp:revision>
  <dcterms:created xsi:type="dcterms:W3CDTF">2019-09-07T02:00:36Z</dcterms:created>
  <dcterms:modified xsi:type="dcterms:W3CDTF">2020-11-04T01:08:26Z</dcterms:modified>
</cp:coreProperties>
</file>