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2CF0DD8C-F195-4200-BAE8-18405280BC9B}"/>
              </a:ext>
            </a:extLst>
          </p:cNvPr>
          <p:cNvGrpSpPr/>
          <p:nvPr/>
        </p:nvGrpSpPr>
        <p:grpSpPr>
          <a:xfrm>
            <a:off x="471858" y="2185617"/>
            <a:ext cx="8200284" cy="2486766"/>
            <a:chOff x="755576" y="658527"/>
            <a:chExt cx="8200284" cy="2486766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00F04A40-C8C6-457F-B502-30AFC3435853}"/>
                </a:ext>
              </a:extLst>
            </p:cNvPr>
            <p:cNvGrpSpPr/>
            <p:nvPr/>
          </p:nvGrpSpPr>
          <p:grpSpPr>
            <a:xfrm>
              <a:off x="755576" y="692696"/>
              <a:ext cx="2708344" cy="2452597"/>
              <a:chOff x="755576" y="692696"/>
              <a:chExt cx="2708344" cy="2452597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="" xmlns:a16="http://schemas.microsoft.com/office/drawing/2014/main" id="{79EABEC7-BBB9-4AF2-91EE-CDB9EFEB8A0C}"/>
                  </a:ext>
                </a:extLst>
              </p:cNvPr>
              <p:cNvSpPr/>
              <p:nvPr/>
            </p:nvSpPr>
            <p:spPr>
              <a:xfrm>
                <a:off x="1353299" y="1461541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="" xmlns:a16="http://schemas.microsoft.com/office/drawing/2014/main" id="{97B66BE3-E845-41B7-8B0A-B78215A9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99" y="2377325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="" xmlns:a16="http://schemas.microsoft.com/office/drawing/2014/main" id="{B7982D56-2BD5-4F46-B4F4-934A9DEF7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6731" y="692696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="" xmlns:a16="http://schemas.microsoft.com/office/drawing/2014/main" id="{28E9CB2E-D9C8-4F6A-A8AA-DC9CA5007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340" y="2377325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="" xmlns:a16="http://schemas.microsoft.com/office/drawing/2014/main" id="{192A37FC-F5F8-4CE6-BE69-2720A1572F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A37FC-F5F8-4CE6-BE69-2720A1572F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="" xmlns:a16="http://schemas.microsoft.com/office/drawing/2014/main" id="{B3972BF5-318E-42E3-8C00-75E3D174F3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972BF5-318E-42E3-8C00-75E3D174F3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="" xmlns:a16="http://schemas.microsoft.com/office/drawing/2014/main" id="{873AF83E-4828-4515-93D3-1FAE2BBF7EE0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3AF83E-4828-4515-93D3-1FAE2BBF7E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73FE66E7-7D25-4A40-9C9B-1419F7833F74}"/>
                  </a:ext>
                </a:extLst>
              </p:cNvPr>
              <p:cNvSpPr/>
              <p:nvPr/>
            </p:nvSpPr>
            <p:spPr>
              <a:xfrm>
                <a:off x="1358228" y="1776556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B74164F-B477-4FDE-B59B-41336F7C5864}"/>
                  </a:ext>
                </a:extLst>
              </p:cNvPr>
              <p:cNvSpPr/>
              <p:nvPr/>
            </p:nvSpPr>
            <p:spPr>
              <a:xfrm>
                <a:off x="1670464" y="1476188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84E3DD46-AD25-49B2-BE94-48B471590B44}"/>
                </a:ext>
              </a:extLst>
            </p:cNvPr>
            <p:cNvGrpSpPr/>
            <p:nvPr/>
          </p:nvGrpSpPr>
          <p:grpSpPr>
            <a:xfrm>
              <a:off x="3501546" y="658527"/>
              <a:ext cx="2708344" cy="2452597"/>
              <a:chOff x="3504093" y="658527"/>
              <a:chExt cx="2708344" cy="2452597"/>
            </a:xfrm>
          </p:grpSpPr>
          <p:sp>
            <p:nvSpPr>
              <p:cNvPr id="33" name="정육면체 32">
                <a:extLst>
                  <a:ext uri="{FF2B5EF4-FFF2-40B4-BE49-F238E27FC236}">
                    <a16:creationId xmlns="" xmlns:a16="http://schemas.microsoft.com/office/drawing/2014/main" id="{BB4BA1F1-6D30-4D42-9798-EDFC8B29CBD9}"/>
                  </a:ext>
                </a:extLst>
              </p:cNvPr>
              <p:cNvSpPr/>
              <p:nvPr/>
            </p:nvSpPr>
            <p:spPr>
              <a:xfrm>
                <a:off x="4101816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="" xmlns:a16="http://schemas.microsoft.com/office/drawing/2014/main" id="{581C093B-6ADB-47B1-BD7D-9E723EADC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516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="" xmlns:a16="http://schemas.microsoft.com/office/drawing/2014/main" id="{1F419E52-4105-45EA-B5B1-AF95CC330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248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="" xmlns:a16="http://schemas.microsoft.com/office/drawing/2014/main" id="{B3451782-A8D3-432F-A0C4-0BCE41597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857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="" xmlns:a16="http://schemas.microsoft.com/office/drawing/2014/main" id="{A5B2D496-0AE7-4F5A-82B5-FF3EA656A2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B2D496-0AE7-4F5A-82B5-FF3EA656A2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="" xmlns:a16="http://schemas.microsoft.com/office/drawing/2014/main" id="{34206E17-8F44-49AA-8B1B-FDCA46BB027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4206E17-8F44-49AA-8B1B-FDCA46BB0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="" xmlns:a16="http://schemas.microsoft.com/office/drawing/2014/main" id="{52297665-65FE-4A79-B2B1-8E5381AEA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2297665-65FE-4A79-B2B1-8E5381AEA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자유형: 도형 41">
                <a:extLst>
                  <a:ext uri="{FF2B5EF4-FFF2-40B4-BE49-F238E27FC236}">
                    <a16:creationId xmlns="" xmlns:a16="http://schemas.microsoft.com/office/drawing/2014/main" id="{EE9DD656-E6E3-4D71-B4E3-229E6500DEAD}"/>
                  </a:ext>
                </a:extLst>
              </p:cNvPr>
              <p:cNvSpPr/>
              <p:nvPr/>
            </p:nvSpPr>
            <p:spPr>
              <a:xfrm>
                <a:off x="4107180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C149BC22-E957-46EA-8F98-2C47CC8325B1}"/>
                  </a:ext>
                </a:extLst>
              </p:cNvPr>
              <p:cNvSpPr/>
              <p:nvPr/>
            </p:nvSpPr>
            <p:spPr>
              <a:xfrm>
                <a:off x="5009629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424D334D-595E-484B-BB87-F925354CA244}"/>
                </a:ext>
              </a:extLst>
            </p:cNvPr>
            <p:cNvGrpSpPr/>
            <p:nvPr/>
          </p:nvGrpSpPr>
          <p:grpSpPr>
            <a:xfrm>
              <a:off x="6247516" y="658527"/>
              <a:ext cx="2708344" cy="2452597"/>
              <a:chOff x="6247516" y="658527"/>
              <a:chExt cx="2708344" cy="2452597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="" xmlns:a16="http://schemas.microsoft.com/office/drawing/2014/main" id="{FEC80E16-9C4B-4DEA-A4DA-3341AFFF5DEB}"/>
                  </a:ext>
                </a:extLst>
              </p:cNvPr>
              <p:cNvSpPr/>
              <p:nvPr/>
            </p:nvSpPr>
            <p:spPr>
              <a:xfrm>
                <a:off x="6845239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="" xmlns:a16="http://schemas.microsoft.com/office/drawing/2014/main" id="{06A3A62D-67D3-4F94-81FF-37CAD3152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939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3CEE1469-2880-4506-9E7B-2BB743594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671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="" xmlns:a16="http://schemas.microsoft.com/office/drawing/2014/main" id="{6E19C15A-1A3D-4165-A509-573282343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6280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="" xmlns:a16="http://schemas.microsoft.com/office/drawing/2014/main" id="{9EE8B88F-3BBE-460B-8C31-24B3873FC6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E8B88F-3BBE-460B-8C31-24B3873FC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="" xmlns:a16="http://schemas.microsoft.com/office/drawing/2014/main" id="{2ECAAD22-C39F-4D7E-959E-57A4A5A0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CAAD22-C39F-4D7E-959E-57A4A5A0BB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="" xmlns:a16="http://schemas.microsoft.com/office/drawing/2014/main" id="{8161E73D-94FC-4DB1-8C3B-A1FCA2ED9B1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161E73D-94FC-4DB1-8C3B-A1FCA2ED9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자유형: 도형 1">
                <a:extLst>
                  <a:ext uri="{FF2B5EF4-FFF2-40B4-BE49-F238E27FC236}">
                    <a16:creationId xmlns="" xmlns:a16="http://schemas.microsoft.com/office/drawing/2014/main" id="{BA901E2E-2172-4045-A95C-5817BF8D6397}"/>
                  </a:ext>
                </a:extLst>
              </p:cNvPr>
              <p:cNvSpPr/>
              <p:nvPr/>
            </p:nvSpPr>
            <p:spPr>
              <a:xfrm>
                <a:off x="6850380" y="1424940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="" xmlns:a16="http://schemas.microsoft.com/office/drawing/2014/main" id="{A1789C5E-4D61-4A21-8693-FABFFB8A5EB8}"/>
                  </a:ext>
                </a:extLst>
              </p:cNvPr>
              <p:cNvSpPr/>
              <p:nvPr/>
            </p:nvSpPr>
            <p:spPr>
              <a:xfrm>
                <a:off x="6850380" y="2342844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1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701550" y="3622888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705282" y="1938259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942891" y="3622888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자유형: 도형 41">
            <a:extLst>
              <a:ext uri="{FF2B5EF4-FFF2-40B4-BE49-F238E27FC236}">
                <a16:creationId xmlns="" xmlns:a16="http://schemas.microsoft.com/office/drawing/2014/main" id="{EE9DD656-E6E3-4D71-B4E3-229E6500DEAD}"/>
              </a:ext>
            </a:extLst>
          </p:cNvPr>
          <p:cNvSpPr/>
          <p:nvPr/>
        </p:nvSpPr>
        <p:spPr>
          <a:xfrm>
            <a:off x="1397214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자유형: 도형 21">
            <a:extLst>
              <a:ext uri="{FF2B5EF4-FFF2-40B4-BE49-F238E27FC236}">
                <a16:creationId xmlns="" xmlns:a16="http://schemas.microsoft.com/office/drawing/2014/main" id="{C149BC22-E957-46EA-8F98-2C47CC8325B1}"/>
              </a:ext>
            </a:extLst>
          </p:cNvPr>
          <p:cNvSpPr/>
          <p:nvPr/>
        </p:nvSpPr>
        <p:spPr>
          <a:xfrm>
            <a:off x="2299663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자유형: 도형 44">
            <a:extLst>
              <a:ext uri="{FF2B5EF4-FFF2-40B4-BE49-F238E27FC236}">
                <a16:creationId xmlns="" xmlns:a16="http://schemas.microsoft.com/office/drawing/2014/main" id="{6B4EDD9E-2815-496C-BC1B-E28FDF6A33C1}"/>
              </a:ext>
            </a:extLst>
          </p:cNvPr>
          <p:cNvSpPr/>
          <p:nvPr/>
        </p:nvSpPr>
        <p:spPr>
          <a:xfrm>
            <a:off x="1848439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정육면체 32">
            <a:extLst>
              <a:ext uri="{FF2B5EF4-FFF2-40B4-BE49-F238E27FC236}">
                <a16:creationId xmlns=""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1391850" y="270710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5569383" y="2264750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5569385" y="2264750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A67DD87-3044-406F-8EB5-98DE69D8BBB9}"/>
              </a:ext>
            </a:extLst>
          </p:cNvPr>
          <p:cNvSpPr/>
          <p:nvPr/>
        </p:nvSpPr>
        <p:spPr>
          <a:xfrm>
            <a:off x="5569383" y="2264750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49FE921-22E1-459E-801B-623A4E640F5C}"/>
              </a:ext>
            </a:extLst>
          </p:cNvPr>
          <p:cNvCxnSpPr/>
          <p:nvPr/>
        </p:nvCxnSpPr>
        <p:spPr>
          <a:xfrm>
            <a:off x="5569383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958972E-5AB2-4564-BD86-289280003A80}"/>
              </a:ext>
            </a:extLst>
          </p:cNvPr>
          <p:cNvCxnSpPr/>
          <p:nvPr/>
        </p:nvCxnSpPr>
        <p:spPr>
          <a:xfrm>
            <a:off x="7440236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B076CBE9-2464-4DDF-BB08-D17B16179956}"/>
              </a:ext>
            </a:extLst>
          </p:cNvPr>
          <p:cNvCxnSpPr/>
          <p:nvPr/>
        </p:nvCxnSpPr>
        <p:spPr>
          <a:xfrm>
            <a:off x="6486791" y="2245918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652677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1211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29389" y="3211126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478363" y="3198690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5774895" y="199267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6200000" flipV="1">
            <a:off x="5774895" y="441138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6200000">
            <a:off x="6748601" y="441138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H="1" flipV="1">
            <a:off x="6748601" y="199267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0845" y="488033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※ z-</a:t>
            </a:r>
            <a:r>
              <a:rPr lang="ko-KR" altLang="en-US" sz="1100" dirty="0" smtClean="0"/>
              <a:t>축 방향으로의 면벡터는 생략</a:t>
            </a:r>
            <a:endParaRPr lang="ko-KR" altLang="en-US" sz="1100" dirty="0"/>
          </a:p>
        </p:txBody>
      </p:sp>
      <p:sp>
        <p:nvSpPr>
          <p:cNvPr id="7" name="오른쪽 화살표 6"/>
          <p:cNvSpPr/>
          <p:nvPr/>
        </p:nvSpPr>
        <p:spPr>
          <a:xfrm>
            <a:off x="3635896" y="2922241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400" dirty="0" smtClean="0"/>
                  <a:t>축에서의 조감도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1149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="" xmlns:a16="http://schemas.microsoft.com/office/drawing/2014/main" id="{EE9DD656-E6E3-4D71-B4E3-229E6500DEAD}"/>
              </a:ext>
            </a:extLst>
          </p:cNvPr>
          <p:cNvSpPr/>
          <p:nvPr/>
        </p:nvSpPr>
        <p:spPr>
          <a:xfrm>
            <a:off x="1397214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701550" y="3622888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705282" y="1938259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942891" y="3622888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자유형: 도형 44">
            <a:extLst>
              <a:ext uri="{FF2B5EF4-FFF2-40B4-BE49-F238E27FC236}">
                <a16:creationId xmlns="" xmlns:a16="http://schemas.microsoft.com/office/drawing/2014/main" id="{6B4EDD9E-2815-496C-BC1B-E28FDF6A33C1}"/>
              </a:ext>
            </a:extLst>
          </p:cNvPr>
          <p:cNvSpPr/>
          <p:nvPr/>
        </p:nvSpPr>
        <p:spPr>
          <a:xfrm>
            <a:off x="1848439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5569383" y="2264750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5569385" y="2264750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A67DD87-3044-406F-8EB5-98DE69D8BBB9}"/>
              </a:ext>
            </a:extLst>
          </p:cNvPr>
          <p:cNvSpPr/>
          <p:nvPr/>
        </p:nvSpPr>
        <p:spPr>
          <a:xfrm>
            <a:off x="5566392" y="2273029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B076CBE9-2464-4DDF-BB08-D17B16179956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6503314" y="2273029"/>
            <a:ext cx="0" cy="187384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0845" y="488033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※ z-</a:t>
            </a:r>
            <a:r>
              <a:rPr lang="ko-KR" altLang="en-US" sz="1100" dirty="0" smtClean="0"/>
              <a:t>축 방향으로의 면벡터는 생략</a:t>
            </a:r>
            <a:endParaRPr lang="ko-KR" altLang="en-US" sz="1100" dirty="0"/>
          </a:p>
        </p:txBody>
      </p:sp>
      <p:sp>
        <p:nvSpPr>
          <p:cNvPr id="7" name="오른쪽 화살표 6"/>
          <p:cNvSpPr/>
          <p:nvPr/>
        </p:nvSpPr>
        <p:spPr>
          <a:xfrm>
            <a:off x="3635896" y="2922241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400" dirty="0" smtClean="0"/>
                  <a:t>축에서의 조감도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1149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96458" y="2528788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58" y="2528788"/>
                <a:ext cx="4820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742569" y="252878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69" y="2528788"/>
                <a:ext cx="4873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B74164F-B477-4FDE-B59B-41336F7C5864}"/>
              </a:ext>
            </a:extLst>
          </p:cNvPr>
          <p:cNvSpPr/>
          <p:nvPr/>
        </p:nvSpPr>
        <p:spPr>
          <a:xfrm>
            <a:off x="1551519" y="2862370"/>
            <a:ext cx="899577" cy="900825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정육면체 32">
            <a:extLst>
              <a:ext uri="{FF2B5EF4-FFF2-40B4-BE49-F238E27FC236}">
                <a16:creationId xmlns=""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1391850" y="270710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" name="직선 연결선 3"/>
          <p:cNvCxnSpPr>
            <a:stCxn id="51" idx="0"/>
            <a:endCxn id="51" idx="2"/>
          </p:cNvCxnSpPr>
          <p:nvPr/>
        </p:nvCxnSpPr>
        <p:spPr>
          <a:xfrm>
            <a:off x="2001308" y="2862370"/>
            <a:ext cx="0" cy="900825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="" xmlns:a16="http://schemas.microsoft.com/office/drawing/2014/main" id="{C149BC22-E957-46EA-8F98-2C47CC8325B1}"/>
              </a:ext>
            </a:extLst>
          </p:cNvPr>
          <p:cNvSpPr/>
          <p:nvPr/>
        </p:nvSpPr>
        <p:spPr>
          <a:xfrm>
            <a:off x="2299663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076CBE9-2464-4DDF-BB08-D17B16179956}"/>
              </a:ext>
            </a:extLst>
          </p:cNvPr>
          <p:cNvCxnSpPr/>
          <p:nvPr/>
        </p:nvCxnSpPr>
        <p:spPr>
          <a:xfrm rot="16200000">
            <a:off x="6486791" y="2245919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49FE921-22E1-459E-801B-623A4E640F5C}"/>
              </a:ext>
            </a:extLst>
          </p:cNvPr>
          <p:cNvCxnSpPr/>
          <p:nvPr/>
        </p:nvCxnSpPr>
        <p:spPr>
          <a:xfrm>
            <a:off x="5569383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958972E-5AB2-4564-BD86-289280003A80}"/>
              </a:ext>
            </a:extLst>
          </p:cNvPr>
          <p:cNvCxnSpPr/>
          <p:nvPr/>
        </p:nvCxnSpPr>
        <p:spPr>
          <a:xfrm>
            <a:off x="7440236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793797" y="350100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97" y="3501008"/>
                <a:ext cx="4873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742569" y="350100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69" y="3501008"/>
                <a:ext cx="4873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>
            <a:off x="6037485" y="1993906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6200000">
            <a:off x="5402018" y="2582054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 flipH="1">
            <a:off x="6672004" y="2582054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037485" y="3241806"/>
            <a:ext cx="0" cy="2639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16200000">
            <a:off x="6330434" y="2582055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986257" y="1993602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 flipH="1">
            <a:off x="7608952" y="2582054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986257" y="3239425"/>
            <a:ext cx="0" cy="26396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037485" y="2901757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>
            <a:off x="5402018" y="3554275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 flipH="1">
            <a:off x="6670075" y="3554274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6037485" y="4159807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16200000">
            <a:off x="6330434" y="3554275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986257" y="2901757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5400000" flipH="1">
            <a:off x="7608952" y="3554274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6986257" y="4147580"/>
            <a:ext cx="0" cy="263964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3311860" y="4225734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311860" y="1849470"/>
            <a:ext cx="0" cy="2376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961245" y="4225734"/>
            <a:ext cx="1350615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59932" y="1849470"/>
            <a:ext cx="10801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959932" y="4676983"/>
            <a:ext cx="1368152" cy="36484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7" idx="2"/>
          </p:cNvCxnSpPr>
          <p:nvPr/>
        </p:nvCxnSpPr>
        <p:spPr>
          <a:xfrm>
            <a:off x="395993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3020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 14"/>
          <p:cNvSpPr/>
          <p:nvPr/>
        </p:nvSpPr>
        <p:spPr>
          <a:xfrm>
            <a:off x="3959932" y="1849470"/>
            <a:ext cx="1368152" cy="228025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959932" y="3755281"/>
            <a:ext cx="1368152" cy="374442"/>
          </a:xfrm>
          <a:prstGeom prst="arc">
            <a:avLst>
              <a:gd name="adj1" fmla="val 10767038"/>
              <a:gd name="adj2" fmla="val 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4916748" y="3361638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916748" y="1396586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89</Words>
  <Application>Microsoft Office PowerPoint</Application>
  <PresentationFormat>화면 슬라이드 쇼(4:3)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12</cp:revision>
  <dcterms:created xsi:type="dcterms:W3CDTF">2006-10-05T04:04:58Z</dcterms:created>
  <dcterms:modified xsi:type="dcterms:W3CDTF">2020-09-01T05:32:11Z</dcterms:modified>
</cp:coreProperties>
</file>