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23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</Words>
  <Application>Microsoft Office PowerPoint</Application>
  <PresentationFormat>화면 슬라이드 쇼(16:9)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10</cp:revision>
  <dcterms:created xsi:type="dcterms:W3CDTF">2021-01-06T04:50:46Z</dcterms:created>
  <dcterms:modified xsi:type="dcterms:W3CDTF">2021-01-12T12:15:50Z</dcterms:modified>
</cp:coreProperties>
</file>