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FF410-641B-4EDC-963B-7E161677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23D3F-6EA5-4047-9DD5-2868CC91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8401D-4779-43A3-9B5F-6965A55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919E-119A-4060-8954-38744E0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ED902-3B0C-4A8B-8F5E-BFC4B229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6A4A-D795-4AAB-8E23-FF46F90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BD9D7-2010-450C-B9A9-293EEF5E1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3E9AE-EB3C-408A-828C-84C4B9F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22E73-5770-4877-8722-90910499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4E48-93D5-4A88-AD87-9A8AB3A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410F2-017A-4160-A5B8-0E416665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71A44-84C0-486D-88B0-034F2714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EB1ED-B95B-4732-96CC-8117397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85E29-BBEE-42E0-9947-DBA4F1A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B4153-31FE-44EE-88F8-27912628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226B-CF49-4176-A5B3-7EEC1996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A0CF9-2DD8-41C0-A469-D0B6B4C7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7EF0F-82AE-470F-B12F-C5B520D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9A654-F597-4CA6-BF38-1DC172C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962A-2A7C-4BDC-A57A-12EB8102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437C-BC43-4939-B381-556E5BD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88AF-028E-40AF-AF8F-47D8FE4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69BD-4631-4486-AF6B-BCCFC77E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25D85-FDDC-45A3-A5FA-D3CF600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470C-1C93-47D5-94DB-FF50B17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DF72-52D2-4B79-841C-E00CAF2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AD22-B45C-4710-96BD-3DAA8FDC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18214-05C2-40D9-A2A2-AAAE560E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F44E1-68DA-4783-9E05-0F598E4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0644-8514-4AFE-96FE-F0880665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9F571-2300-465E-A6E8-23B78FD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C9C3-0A01-42E5-BDFA-9912C36E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881A7-9E8E-4304-BF78-A7724C8B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68A7B-08CF-41CB-AC04-E65ACE4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2FF75B-C5A2-406B-915C-627445E6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E2ED2-BB45-49E2-A964-09198776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B1180-5955-4127-B6D9-B55BF33F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8AA15-9809-451A-87EF-2DFBC40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E967B-E3ED-41A9-8D7C-43C7BF4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8B6FF-F52D-40DC-B9F1-9A85AD8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4FFDAF-08AB-4AB2-A93D-06E0ACA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B901B-7E64-4D28-91BE-A5888786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02008-5CC6-4733-ABEB-8788D96A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6332B-7186-4C78-9C9E-42DE8CD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977BE-5C72-4135-BCA3-9B1859D4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7397F-E736-4649-925F-FD08E04B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4E43-735D-4BE1-B6B6-F089C60A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4F9ED-0023-42C9-AE8B-BEE0B1AA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FE8F6-20B5-475F-8AE9-A76ADAE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AC117-7D56-464B-9B3A-899F094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FCD77-9459-49B1-BC6E-82B917DB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C34FB-47B4-41A9-A61E-D5C6D165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A859-5DE0-4560-9A62-1788FE8C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20C67-B8BF-4604-90C0-CE055CFA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D0191-193C-4E1B-9300-095F5BDD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70F15-1D87-4C4E-914B-B64C6E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95DB2-3798-4651-AE15-2929A6BA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2CE1C-33D6-44B5-ACDB-449EECF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4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DAE22F-AAD6-46F9-BA73-DC29CF7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68B1-5290-4D3B-80BB-219FBAFA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72FFD-74F2-4E6D-B1D7-0C8BB7CF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3D02-9BC7-446F-96A7-444A5032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2016-47DC-4678-B8F5-20D2F9C1A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44" name="원호 43">
            <a:extLst>
              <a:ext uri="{FF2B5EF4-FFF2-40B4-BE49-F238E27FC236}">
                <a16:creationId xmlns:a16="http://schemas.microsoft.com/office/drawing/2014/main" id="{BB5BD804-A0F4-49D7-B3A6-6D633AD5D182}"/>
              </a:ext>
            </a:extLst>
          </p:cNvPr>
          <p:cNvSpPr/>
          <p:nvPr/>
        </p:nvSpPr>
        <p:spPr>
          <a:xfrm>
            <a:off x="4347794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B77243E-A79B-4332-8CF6-7704A0E4606E}"/>
              </a:ext>
            </a:extLst>
          </p:cNvPr>
          <p:cNvSpPr/>
          <p:nvPr/>
        </p:nvSpPr>
        <p:spPr>
          <a:xfrm flipH="1">
            <a:off x="6152593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갈매기형 수장 12">
            <a:extLst>
              <a:ext uri="{FF2B5EF4-FFF2-40B4-BE49-F238E27FC236}">
                <a16:creationId xmlns:a16="http://schemas.microsoft.com/office/drawing/2014/main" id="{D8D4D095-C847-4A2D-B110-F2ACACBEE11F}"/>
              </a:ext>
            </a:extLst>
          </p:cNvPr>
          <p:cNvSpPr/>
          <p:nvPr/>
        </p:nvSpPr>
        <p:spPr>
          <a:xfrm rot="16200000">
            <a:off x="8066368" y="3178362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12">
            <a:extLst>
              <a:ext uri="{FF2B5EF4-FFF2-40B4-BE49-F238E27FC236}">
                <a16:creationId xmlns:a16="http://schemas.microsoft.com/office/drawing/2014/main" id="{D15BA21E-308A-4FE6-BC42-F90A1DCF7F83}"/>
              </a:ext>
            </a:extLst>
          </p:cNvPr>
          <p:cNvSpPr/>
          <p:nvPr/>
        </p:nvSpPr>
        <p:spPr>
          <a:xfrm rot="5400000" flipV="1">
            <a:off x="4251056" y="3178363"/>
            <a:ext cx="193475" cy="3078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7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5" name="자유형 8">
            <a:extLst>
              <a:ext uri="{FF2B5EF4-FFF2-40B4-BE49-F238E27FC236}">
                <a16:creationId xmlns:a16="http://schemas.microsoft.com/office/drawing/2014/main" id="{257D5DCD-32CF-4D54-AA43-A14C87C1F696}"/>
              </a:ext>
            </a:extLst>
          </p:cNvPr>
          <p:cNvSpPr/>
          <p:nvPr/>
        </p:nvSpPr>
        <p:spPr>
          <a:xfrm>
            <a:off x="3896665" y="1949843"/>
            <a:ext cx="4661424" cy="2608845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R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갈매기형 수장 11">
            <a:extLst>
              <a:ext uri="{FF2B5EF4-FFF2-40B4-BE49-F238E27FC236}">
                <a16:creationId xmlns:a16="http://schemas.microsoft.com/office/drawing/2014/main" id="{9CD8E5BE-4184-4412-8083-27DB88742E54}"/>
              </a:ext>
            </a:extLst>
          </p:cNvPr>
          <p:cNvSpPr/>
          <p:nvPr/>
        </p:nvSpPr>
        <p:spPr>
          <a:xfrm rot="18013644">
            <a:off x="8402037" y="4025347"/>
            <a:ext cx="193474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12">
            <a:extLst>
              <a:ext uri="{FF2B5EF4-FFF2-40B4-BE49-F238E27FC236}">
                <a16:creationId xmlns:a16="http://schemas.microsoft.com/office/drawing/2014/main" id="{7220B8F0-A73E-4448-8EAD-F8D6A37EB719}"/>
              </a:ext>
            </a:extLst>
          </p:cNvPr>
          <p:cNvSpPr/>
          <p:nvPr/>
        </p:nvSpPr>
        <p:spPr>
          <a:xfrm rot="12340106">
            <a:off x="7590614" y="2190895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7F2A-32B5-4D80-A6E4-20361AA6D405}"/>
              </a:ext>
            </a:extLst>
          </p:cNvPr>
          <p:cNvSpPr txBox="1"/>
          <p:nvPr/>
        </p:nvSpPr>
        <p:spPr>
          <a:xfrm>
            <a:off x="7379175" y="4653148"/>
            <a:ext cx="1178914" cy="374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Curve C</a:t>
            </a:r>
            <a:endParaRPr lang="ko-KR" altLang="en-US" sz="1600" dirty="0"/>
          </a:p>
        </p:txBody>
      </p:sp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A175F5F-F051-4FD3-A98E-BDDA27830B8A}"/>
              </a:ext>
            </a:extLst>
          </p:cNvPr>
          <p:cNvSpPr/>
          <p:nvPr/>
        </p:nvSpPr>
        <p:spPr>
          <a:xfrm rot="7168053">
            <a:off x="4531512" y="2417369"/>
            <a:ext cx="197114" cy="33288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10">
            <a:extLst>
              <a:ext uri="{FF2B5EF4-FFF2-40B4-BE49-F238E27FC236}">
                <a16:creationId xmlns:a16="http://schemas.microsoft.com/office/drawing/2014/main" id="{861E7814-7E4A-4716-A56C-7D1D6EA2852D}"/>
              </a:ext>
            </a:extLst>
          </p:cNvPr>
          <p:cNvSpPr/>
          <p:nvPr/>
        </p:nvSpPr>
        <p:spPr>
          <a:xfrm rot="21257882">
            <a:off x="4378918" y="4283391"/>
            <a:ext cx="209241" cy="31359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C693420-7ACA-4332-8175-5198C593E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36"/>
          <a:stretch/>
        </p:blipFill>
        <p:spPr>
          <a:xfrm>
            <a:off x="7044861" y="1925394"/>
            <a:ext cx="1544070" cy="26641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996DFF6-77E3-4406-8F56-1395F44C9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54"/>
          <a:stretch/>
        </p:blipFill>
        <p:spPr>
          <a:xfrm>
            <a:off x="3871123" y="1922173"/>
            <a:ext cx="1218025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64CA83D-D2DC-4622-A4AD-1CC1CA6E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9" y="2437271"/>
            <a:ext cx="2418287" cy="18087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DF345E-7831-48BA-BD7D-96830171290D}"/>
              </a:ext>
            </a:extLst>
          </p:cNvPr>
          <p:cNvSpPr/>
          <p:nvPr/>
        </p:nvSpPr>
        <p:spPr>
          <a:xfrm>
            <a:off x="3223967" y="2910526"/>
            <a:ext cx="169682" cy="16968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F35CF-C294-4741-9297-5E01BAD5C875}"/>
              </a:ext>
            </a:extLst>
          </p:cNvPr>
          <p:cNvSpPr/>
          <p:nvPr/>
        </p:nvSpPr>
        <p:spPr>
          <a:xfrm>
            <a:off x="5131735" y="780068"/>
            <a:ext cx="5297864" cy="52978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6224016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01EA86-CEEB-4693-AFDA-975F017BB27A}"/>
              </a:ext>
            </a:extLst>
          </p:cNvPr>
          <p:cNvCxnSpPr>
            <a:stCxn id="10" idx="0"/>
          </p:cNvCxnSpPr>
          <p:nvPr/>
        </p:nvCxnSpPr>
        <p:spPr>
          <a:xfrm flipV="1">
            <a:off x="3308808" y="780068"/>
            <a:ext cx="1822927" cy="21304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E8C3A9-376F-4BBC-858A-11327FCA117A}"/>
              </a:ext>
            </a:extLst>
          </p:cNvPr>
          <p:cNvCxnSpPr>
            <a:stCxn id="10" idx="2"/>
          </p:cNvCxnSpPr>
          <p:nvPr/>
        </p:nvCxnSpPr>
        <p:spPr>
          <a:xfrm>
            <a:off x="3308808" y="3080209"/>
            <a:ext cx="1822927" cy="29977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6233317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7780667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/>
          <p:nvPr/>
        </p:nvCxnSpPr>
        <p:spPr>
          <a:xfrm>
            <a:off x="5978987" y="1352574"/>
            <a:ext cx="1951349" cy="3978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6207760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7110001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blipFill>
                <a:blip r:embed="rId4"/>
                <a:stretch>
                  <a:fillRect t="-20000" r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/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blipFill>
                <a:blip r:embed="rId5"/>
                <a:stretch>
                  <a:fillRect t="-20000" r="-1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7960760" y="2782669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미소 경로의 유량 </a:t>
            </a:r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평행사변형의 넓이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6365055" y="87433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미소 경로에 대해 확대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28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3933302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3942603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5489953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>
            <a:cxnSpLocks/>
          </p:cNvCxnSpPr>
          <p:nvPr/>
        </p:nvCxnSpPr>
        <p:spPr>
          <a:xfrm>
            <a:off x="3688273" y="1352574"/>
            <a:ext cx="2146919" cy="4376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3917046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4819287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blipFill>
                <a:blip r:embed="rId3"/>
                <a:stretch>
                  <a:fillRect t="-20000" r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5670046" y="2782669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미소 경로의 유량 </a:t>
            </a:r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평행사변형의 넓이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4074341" y="87433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미소 경로의 유량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B1AB5-0A54-4EF0-A59F-7760E54F3781}"/>
              </a:ext>
            </a:extLst>
          </p:cNvPr>
          <p:cNvCxnSpPr>
            <a:cxnSpLocks/>
          </p:cNvCxnSpPr>
          <p:nvPr/>
        </p:nvCxnSpPr>
        <p:spPr>
          <a:xfrm flipV="1">
            <a:off x="4153061" y="1653966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FBAAA11-38E8-412D-BC39-9E39789FDF42}"/>
              </a:ext>
            </a:extLst>
          </p:cNvPr>
          <p:cNvCxnSpPr>
            <a:cxnSpLocks/>
          </p:cNvCxnSpPr>
          <p:nvPr/>
        </p:nvCxnSpPr>
        <p:spPr>
          <a:xfrm flipV="1">
            <a:off x="5695129" y="4794801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/>
              <p:nvPr/>
            </p:nvSpPr>
            <p:spPr>
              <a:xfrm>
                <a:off x="5073894" y="1271689"/>
                <a:ext cx="256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94" y="1271689"/>
                <a:ext cx="2565831" cy="369332"/>
              </a:xfrm>
              <a:prstGeom prst="rect">
                <a:avLst/>
              </a:prstGeom>
              <a:blipFill>
                <a:blip r:embed="rId4"/>
                <a:stretch>
                  <a:fillRect t="-10000" r="-142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/>
              <p:nvPr/>
            </p:nvSpPr>
            <p:spPr>
              <a:xfrm>
                <a:off x="6458316" y="4385982"/>
                <a:ext cx="256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316" y="4385982"/>
                <a:ext cx="2565831" cy="369332"/>
              </a:xfrm>
              <a:prstGeom prst="rect">
                <a:avLst/>
              </a:prstGeom>
              <a:blipFill>
                <a:blip r:embed="rId5"/>
                <a:stretch>
                  <a:fillRect t="-8197" r="-142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1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0D614C-FA0A-48DD-91CE-341384E40539}"/>
              </a:ext>
            </a:extLst>
          </p:cNvPr>
          <p:cNvCxnSpPr/>
          <p:nvPr/>
        </p:nvCxnSpPr>
        <p:spPr>
          <a:xfrm flipH="1" flipV="1">
            <a:off x="5106500" y="1972191"/>
            <a:ext cx="1117600" cy="15036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>
            <a:extLst>
              <a:ext uri="{FF2B5EF4-FFF2-40B4-BE49-F238E27FC236}">
                <a16:creationId xmlns:a16="http://schemas.microsoft.com/office/drawing/2014/main" id="{D1B52E39-80CE-470C-BFC4-E35034E6BAC8}"/>
              </a:ext>
            </a:extLst>
          </p:cNvPr>
          <p:cNvSpPr/>
          <p:nvPr/>
        </p:nvSpPr>
        <p:spPr>
          <a:xfrm>
            <a:off x="2363300" y="2675263"/>
            <a:ext cx="4348480" cy="434848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/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blipFill>
                <a:blip r:embed="rId2"/>
                <a:stretch>
                  <a:fillRect t="-2000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/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F678F9-BE85-4440-B458-7119E9C09F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7140" y="2165231"/>
            <a:ext cx="1117600" cy="1503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/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blipFill>
                <a:blip r:embed="rId4"/>
                <a:stretch>
                  <a:fillRect t="-1316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4AB082A8-011A-4153-B283-E9BBCF2B80A3}"/>
              </a:ext>
            </a:extLst>
          </p:cNvPr>
          <p:cNvSpPr/>
          <p:nvPr/>
        </p:nvSpPr>
        <p:spPr>
          <a:xfrm rot="19779688">
            <a:off x="5459918" y="2383508"/>
            <a:ext cx="1426062" cy="142606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/>
              <p:nvPr/>
            </p:nvSpPr>
            <p:spPr>
              <a:xfrm>
                <a:off x="5731689" y="1982497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−90°</m:t>
                    </m:r>
                  </m:oMath>
                </a14:m>
                <a:r>
                  <a:rPr lang="ko-KR" altLang="en-US" dirty="0"/>
                  <a:t> 회전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89" y="1982497"/>
                <a:ext cx="1244251" cy="369332"/>
              </a:xfrm>
              <a:prstGeom prst="rect">
                <a:avLst/>
              </a:prstGeom>
              <a:blipFill>
                <a:blip r:embed="rId5"/>
                <a:stretch>
                  <a:fillRect t="-8197" r="-39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12">
            <a:extLst>
              <a:ext uri="{FF2B5EF4-FFF2-40B4-BE49-F238E27FC236}">
                <a16:creationId xmlns:a16="http://schemas.microsoft.com/office/drawing/2014/main" id="{441CDB6B-9DB9-483B-B714-096588AF810E}"/>
              </a:ext>
            </a:extLst>
          </p:cNvPr>
          <p:cNvSpPr/>
          <p:nvPr/>
        </p:nvSpPr>
        <p:spPr>
          <a:xfrm rot="11559554">
            <a:off x="4946997" y="2582555"/>
            <a:ext cx="193475" cy="307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7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3012DD-01AE-4FDE-9068-0D35F8A5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39" y="894080"/>
            <a:ext cx="6693522" cy="5069840"/>
          </a:xfrm>
          <a:prstGeom prst="rect">
            <a:avLst/>
          </a:prstGeom>
        </p:spPr>
      </p:pic>
      <p:sp>
        <p:nvSpPr>
          <p:cNvPr id="7" name="갈매기형 수장 12">
            <a:extLst>
              <a:ext uri="{FF2B5EF4-FFF2-40B4-BE49-F238E27FC236}">
                <a16:creationId xmlns:a16="http://schemas.microsoft.com/office/drawing/2014/main" id="{188628A5-D079-4B38-9BE9-87EBC4C0294A}"/>
              </a:ext>
            </a:extLst>
          </p:cNvPr>
          <p:cNvSpPr/>
          <p:nvPr/>
        </p:nvSpPr>
        <p:spPr>
          <a:xfrm rot="12130572">
            <a:off x="6450676" y="3190101"/>
            <a:ext cx="193475" cy="307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942B6-2124-405E-B9E2-8B8D7CBCDF0D}"/>
              </a:ext>
            </a:extLst>
          </p:cNvPr>
          <p:cNvSpPr txBox="1"/>
          <p:nvPr/>
        </p:nvSpPr>
        <p:spPr>
          <a:xfrm>
            <a:off x="4958498" y="5938886"/>
            <a:ext cx="3945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 err="1"/>
              <a:t>벡터장</a:t>
            </a:r>
            <a:r>
              <a:rPr lang="ko-KR" altLang="en-US" sz="1200" dirty="0"/>
              <a:t> 화살표의 크기는 </a:t>
            </a:r>
            <a:r>
              <a:rPr lang="en-US" altLang="ko-KR" sz="1200" dirty="0"/>
              <a:t>40%</a:t>
            </a:r>
            <a:r>
              <a:rPr lang="ko-KR" altLang="en-US" sz="1200" dirty="0"/>
              <a:t>로 축소하여 그린 것임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385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79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10</cp:revision>
  <dcterms:created xsi:type="dcterms:W3CDTF">2020-08-23T01:51:17Z</dcterms:created>
  <dcterms:modified xsi:type="dcterms:W3CDTF">2020-08-23T06:19:05Z</dcterms:modified>
</cp:coreProperties>
</file>