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1CEBB-AEE9-4309-B734-520E46473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66F959-279A-4E3C-8549-EDBCEA334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190E1-BC69-457E-849D-9E72B0FA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44C69-1220-46FE-A15D-275B450B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8C522-76CE-48D3-B4A3-7E4E25F0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0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BCA7F-F577-41F8-89D0-5C03C3F2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52C133-72DE-4976-B6A2-32EF36B21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2F85D5-F08F-45E5-B6A0-EC5B485A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23381-0642-4361-806F-EF2BC934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42260-8144-4CB4-A1F7-ED04F28F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6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DD11BD-1402-4935-8AD9-78265751B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E4128-7547-49B7-9DBE-9067A4089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C3E1D-87D2-4E6B-A46F-92B8EC77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DDA00-90A9-477F-8468-CEF7B607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22B2F-3F98-4E60-9933-F1F9CF96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8E8D3-56A6-49A9-92B1-74041B8A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559C6-1531-4512-B8ED-36CE52EE1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EC05F-EC6A-49B4-91FC-CC94EF3F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AFFCF-61D5-43FC-91BB-A378084A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C61F1-B400-44BE-B420-2965ADBD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2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64B76-24C0-4ED3-AFE8-AD0FFD01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4709D-E552-480C-B4BA-6774D3DDC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0D86E-A889-4D2F-A4C2-406D1899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62D56-FDF9-482E-B16B-009FC3DA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700E8-3625-4D75-A103-053D0006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59318-8233-468C-8D3C-9B476A96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75DB2-E698-4E35-ACBC-1B2334F8B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FAA746-F066-4A4F-9B32-A0E91915A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4D3AE0-98E0-4479-96DF-C6A01534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B1053D-4BFA-442B-93B2-077A81F5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3FE1D-D347-42AB-A3D8-ABBCD819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9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4DEB2-C193-425B-8A31-2DD2AEFC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D31107-4068-4900-9DA2-CBD87299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BE69D-C068-4F18-910B-907094D9B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FF4CB2-EDFE-4D73-BC29-9498A0DC3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6A3A2B-1BC5-47E7-9088-5D2544B27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291316-B69C-4AE5-A61D-79274E5C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FDE5E4-7DF7-4818-B590-DB8F25E1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2B80D9-A223-4428-B639-18CA4F8D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4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C319D-D11A-4CBF-AFDC-1F530C6D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2BCAFB-760D-4D0A-8BF6-88AA5EFE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F417C3-C8FC-40CD-999C-D1F71063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15A1A3-7168-4C56-932B-EFA22895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2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E652B8-A884-4326-B6C3-2F7A0155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D776AB-3330-4CA7-977E-5A645C5E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ABA583-F484-4CC9-B819-2B7A630C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2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40889-63DB-4F69-90A0-1BFDE2FC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77FF7-5A4A-45B2-B564-4C3A956F3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D73822-4C31-442E-B0FE-EFE29BCFD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20E103-0558-4A1D-A36B-CE69FE73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3FE63B-C309-4E64-9835-96261400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3EA5B1-F89C-45EF-9B49-2DE4E23F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633E7-EBF1-43F8-8F46-57A1D02B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49C226-35D3-4803-AEA3-7FEF72471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94F75A-3D5C-412F-B343-18D1C5D52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73A4D4-4589-4C16-9DF3-0474DEA8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BC58C-EEFB-4647-93E8-C030DFC1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4B7E55-D947-4BFB-BC63-D9E6D541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3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555C71-7968-4C74-BD8E-8BBA75FD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1B4FF7-8F3E-4677-B7E5-372A9495A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ED457-B4F2-4D2E-B430-B193CD9ED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393DD-1D6D-4532-BDBC-5DEC31BDB2DC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590A-2984-4DD9-92C9-1694561E4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E86AA-C70F-4A70-A6B1-94C4BBE69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6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305E9D-2785-4A62-A347-DA28FDD39AB8}"/>
                  </a:ext>
                </a:extLst>
              </p:cNvPr>
              <p:cNvSpPr txBox="1"/>
              <p:nvPr/>
            </p:nvSpPr>
            <p:spPr>
              <a:xfrm>
                <a:off x="2609244" y="1006713"/>
                <a:ext cx="6973512" cy="4335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305E9D-2785-4A62-A347-DA28FDD39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244" y="1006713"/>
                <a:ext cx="6973512" cy="43352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2694C9C5-98AB-4701-9054-B6659EE7E1FA}"/>
              </a:ext>
            </a:extLst>
          </p:cNvPr>
          <p:cNvSpPr/>
          <p:nvPr/>
        </p:nvSpPr>
        <p:spPr>
          <a:xfrm>
            <a:off x="3588152" y="1006712"/>
            <a:ext cx="1724628" cy="2340980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3B7CB-C8F0-4CE8-A866-AB815500F505}"/>
              </a:ext>
            </a:extLst>
          </p:cNvPr>
          <p:cNvSpPr txBox="1"/>
          <p:nvPr/>
        </p:nvSpPr>
        <p:spPr>
          <a:xfrm>
            <a:off x="684157" y="745101"/>
            <a:ext cx="3491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축 방향으로 퍼진 정도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815B04C-2370-415E-8F69-80BBF61CE8FF}"/>
              </a:ext>
            </a:extLst>
          </p:cNvPr>
          <p:cNvSpPr/>
          <p:nvPr/>
        </p:nvSpPr>
        <p:spPr>
          <a:xfrm>
            <a:off x="6913947" y="3428716"/>
            <a:ext cx="1724628" cy="2340980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909B1-C4C9-42DA-91B4-7A809259AC6B}"/>
              </a:ext>
            </a:extLst>
          </p:cNvPr>
          <p:cNvSpPr txBox="1"/>
          <p:nvPr/>
        </p:nvSpPr>
        <p:spPr>
          <a:xfrm>
            <a:off x="7091423" y="5796275"/>
            <a:ext cx="3491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축 방향으로 퍼진 정도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535256A-AD18-4883-ACEA-5FD1A1271D25}"/>
              </a:ext>
            </a:extLst>
          </p:cNvPr>
          <p:cNvSpPr/>
          <p:nvPr/>
        </p:nvSpPr>
        <p:spPr>
          <a:xfrm>
            <a:off x="6913947" y="1006711"/>
            <a:ext cx="1724628" cy="2340980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8986D44-F719-4BBC-A820-1A1CF50A2082}"/>
              </a:ext>
            </a:extLst>
          </p:cNvPr>
          <p:cNvSpPr/>
          <p:nvPr/>
        </p:nvSpPr>
        <p:spPr>
          <a:xfrm>
            <a:off x="3588152" y="3428716"/>
            <a:ext cx="1724628" cy="2340980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07264-BA9A-49A8-BB22-C810739A8291}"/>
              </a:ext>
            </a:extLst>
          </p:cNvPr>
          <p:cNvSpPr txBox="1"/>
          <p:nvPr/>
        </p:nvSpPr>
        <p:spPr>
          <a:xfrm>
            <a:off x="8374829" y="448632"/>
            <a:ext cx="24256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x, y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축 방향으로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함께 퍼진 정도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1A8DA-3227-4F83-85B8-5D189DA2E118}"/>
              </a:ext>
            </a:extLst>
          </p:cNvPr>
          <p:cNvSpPr txBox="1"/>
          <p:nvPr/>
        </p:nvSpPr>
        <p:spPr>
          <a:xfrm>
            <a:off x="1574737" y="5475397"/>
            <a:ext cx="24256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x, y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축 방향으로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함께 퍼진 정도</a:t>
            </a:r>
          </a:p>
        </p:txBody>
      </p:sp>
    </p:spTree>
    <p:extLst>
      <p:ext uri="{BB962C8B-B14F-4D97-AF65-F5344CB8AC3E}">
        <p14:creationId xmlns:p14="http://schemas.microsoft.com/office/powerpoint/2010/main" val="103591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03B92D-C994-498D-ACBB-2DA402E0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54" y="0"/>
            <a:ext cx="7864291" cy="685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E2B0325-97AA-429A-A53C-60BB074D6023}"/>
              </a:ext>
            </a:extLst>
          </p:cNvPr>
          <p:cNvCxnSpPr>
            <a:cxnSpLocks/>
          </p:cNvCxnSpPr>
          <p:nvPr/>
        </p:nvCxnSpPr>
        <p:spPr>
          <a:xfrm flipV="1">
            <a:off x="6096000" y="426128"/>
            <a:ext cx="2169111" cy="300287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F373AD7-8CD5-4780-A336-BFB5F0E04238}"/>
              </a:ext>
            </a:extLst>
          </p:cNvPr>
          <p:cNvCxnSpPr>
            <a:cxnSpLocks/>
          </p:cNvCxnSpPr>
          <p:nvPr/>
        </p:nvCxnSpPr>
        <p:spPr>
          <a:xfrm flipH="1" flipV="1">
            <a:off x="5193437" y="2760955"/>
            <a:ext cx="902563" cy="6680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E76138-6AE6-4442-B497-ECEDC6A404B8}"/>
              </a:ext>
            </a:extLst>
          </p:cNvPr>
          <p:cNvSpPr txBox="1"/>
          <p:nvPr/>
        </p:nvSpPr>
        <p:spPr>
          <a:xfrm>
            <a:off x="8265111" y="42612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고유벡터</a:t>
            </a:r>
            <a:r>
              <a:rPr lang="en-US" altLang="ko-KR" sz="28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2800" dirty="0">
              <a:solidFill>
                <a:schemeClr val="accent4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1A043-C340-4729-9DE0-A6E765B67695}"/>
              </a:ext>
            </a:extLst>
          </p:cNvPr>
          <p:cNvSpPr txBox="1"/>
          <p:nvPr/>
        </p:nvSpPr>
        <p:spPr>
          <a:xfrm>
            <a:off x="4151763" y="2237735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고유벡터</a:t>
            </a:r>
            <a:r>
              <a:rPr lang="en-US" altLang="ko-KR" sz="28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28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19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KoPub돋움체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3</cp:revision>
  <dcterms:created xsi:type="dcterms:W3CDTF">2019-07-31T12:39:00Z</dcterms:created>
  <dcterms:modified xsi:type="dcterms:W3CDTF">2019-08-01T11:07:41Z</dcterms:modified>
</cp:coreProperties>
</file>