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20"/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34568"/>
              </p:ext>
            </p:extLst>
          </p:nvPr>
        </p:nvGraphicFramePr>
        <p:xfrm>
          <a:off x="1432560" y="1397000"/>
          <a:ext cx="68838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309"/>
                <a:gridCol w="1147309"/>
                <a:gridCol w="1147309"/>
                <a:gridCol w="1147309"/>
                <a:gridCol w="1147309"/>
                <a:gridCol w="11473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서초역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 출구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서초역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번출구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사랑의 교회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교대역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잘못내림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출발하지 않음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확률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(P(X=x))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3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1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3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rgbClr val="EDB120"/>
                          </a:solidFill>
                          <a:latin typeface="Cambria Math"/>
                          <a:ea typeface="Cambria Math"/>
                        </a:rPr>
                        <m:t>⊛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b="1" i="1" dirty="0" smtClean="0">
                  <a:solidFill>
                    <a:srgbClr val="EDB12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=</m:t>
                      </m:r>
                      <m:r>
                        <a:rPr lang="ko-KR" altLang="en-US" b="1" i="1">
                          <a:solidFill>
                            <a:srgbClr val="EDB120"/>
                          </a:solidFill>
                          <a:latin typeface="Cambria Math"/>
                        </a:rPr>
                        <m:t>𝓝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7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150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5</cp:revision>
  <dcterms:created xsi:type="dcterms:W3CDTF">2006-10-05T04:04:58Z</dcterms:created>
  <dcterms:modified xsi:type="dcterms:W3CDTF">2021-04-16T06:14:08Z</dcterms:modified>
</cp:coreProperties>
</file>