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35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61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983995" y="2821578"/>
            <a:ext cx="23042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128011" y="1921478"/>
            <a:ext cx="0" cy="15481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89831" y="2824793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831" y="2824793"/>
                <a:ext cx="39684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31171" y="1888667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171" y="1888667"/>
                <a:ext cx="39684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/>
          <p:cNvCxnSpPr/>
          <p:nvPr/>
        </p:nvCxnSpPr>
        <p:spPr>
          <a:xfrm>
            <a:off x="2776083" y="2724289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424155" y="2724289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16200000">
            <a:off x="2128011" y="3228345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28011" y="3325634"/>
            <a:ext cx="129614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3424155" y="2824793"/>
            <a:ext cx="0" cy="5008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3280139" y="3009459"/>
            <a:ext cx="144016" cy="316175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3028111" y="2918867"/>
            <a:ext cx="648072" cy="648072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76283" y="1997640"/>
                <a:ext cx="2836546" cy="1183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=−1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=  2</m:t>
                              </m:r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   ,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Δ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=0.1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283" y="1997640"/>
                <a:ext cx="2836546" cy="11839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432267" y="1660158"/>
                <a:ext cx="2197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2, −1</m:t>
                        </m:r>
                      </m:e>
                    </m:d>
                  </m:oMath>
                </a14:m>
                <a:r>
                  <a:rPr lang="ko-KR" altLang="en-US" dirty="0" smtClean="0"/>
                  <a:t>에서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267" y="1660158"/>
                <a:ext cx="219784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타원 25"/>
          <p:cNvSpPr/>
          <p:nvPr/>
        </p:nvSpPr>
        <p:spPr>
          <a:xfrm>
            <a:off x="3820560" y="3325633"/>
            <a:ext cx="2479631" cy="2479631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>
                <a:off x="4965976" y="4931876"/>
                <a:ext cx="9741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2, −1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976" y="4931876"/>
                <a:ext cx="97417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4313775" y="3593440"/>
                <a:ext cx="1326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1.9, −0.8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775" y="3593440"/>
                <a:ext cx="132683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연결선 32"/>
          <p:cNvCxnSpPr/>
          <p:nvPr/>
        </p:nvCxnSpPr>
        <p:spPr>
          <a:xfrm flipH="1">
            <a:off x="4493701" y="5177637"/>
            <a:ext cx="5536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4493701" y="3962772"/>
            <a:ext cx="0" cy="12148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4476933" y="3925357"/>
            <a:ext cx="570405" cy="125228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4469444" y="5170681"/>
                <a:ext cx="597087" cy="442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𝑑𝑥</m:t>
                          </m:r>
                        </m:num>
                        <m:den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1200" b="0" i="0" dirty="0" smtClean="0">
                          <a:latin typeface="Cambria Math"/>
                        </a:rPr>
                        <m:t>Δ</m:t>
                      </m:r>
                      <m:r>
                        <a:rPr lang="en-US" altLang="ko-KR" sz="1200" b="0" i="1" dirty="0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44" y="5170681"/>
                <a:ext cx="597087" cy="442942"/>
              </a:xfrm>
              <a:prstGeom prst="rect">
                <a:avLst/>
              </a:prstGeom>
              <a:blipFill rotWithShape="1">
                <a:blip r:embed="rId8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3979196" y="4348733"/>
                <a:ext cx="597087" cy="442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1200" b="0" i="0" dirty="0" smtClean="0">
                          <a:latin typeface="Cambria Math"/>
                        </a:rPr>
                        <m:t>Δ</m:t>
                      </m:r>
                      <m:r>
                        <a:rPr lang="en-US" altLang="ko-KR" sz="1200" b="0" i="1" dirty="0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196" y="4348733"/>
                <a:ext cx="597087" cy="442942"/>
              </a:xfrm>
              <a:prstGeom prst="rect">
                <a:avLst/>
              </a:prstGeom>
              <a:blipFill rotWithShape="1">
                <a:blip r:embed="rId9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연결선 38"/>
          <p:cNvCxnSpPr>
            <a:stCxn id="23" idx="3"/>
            <a:endCxn id="26" idx="2"/>
          </p:cNvCxnSpPr>
          <p:nvPr/>
        </p:nvCxnSpPr>
        <p:spPr>
          <a:xfrm>
            <a:off x="3123019" y="3472031"/>
            <a:ext cx="697541" cy="109341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3" idx="7"/>
            <a:endCxn id="26" idx="0"/>
          </p:cNvCxnSpPr>
          <p:nvPr/>
        </p:nvCxnSpPr>
        <p:spPr>
          <a:xfrm>
            <a:off x="3581275" y="3013775"/>
            <a:ext cx="1479101" cy="31185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3226825" y="2458400"/>
                <a:ext cx="394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825" y="2458400"/>
                <a:ext cx="39466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2578753" y="2458400"/>
                <a:ext cx="394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53" y="2458400"/>
                <a:ext cx="39466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1547664" y="3140967"/>
                <a:ext cx="5677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140967"/>
                <a:ext cx="567784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1801077" y="2458400"/>
                <a:ext cx="394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077" y="2458400"/>
                <a:ext cx="394659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24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6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67</Words>
  <Application>Microsoft Office PowerPoint</Application>
  <PresentationFormat>화면 슬라이드 쇼(4:3)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6</cp:revision>
  <dcterms:created xsi:type="dcterms:W3CDTF">2006-10-05T04:04:58Z</dcterms:created>
  <dcterms:modified xsi:type="dcterms:W3CDTF">2021-05-18T00:54:15Z</dcterms:modified>
</cp:coreProperties>
</file>