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D7B19-562B-4E77-9553-AA6A22EB4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398A9F-53F7-44C2-8EAD-489D0CA2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EB2C1-7A3D-43A4-A3CC-303AD636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4FCEB-C556-4B81-A41F-44E8AA12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1D3A-91EA-4DF2-A24F-2BAEC99A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7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CA72-74CF-423F-91B3-7EBCF828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8C05B-E4A0-452B-9EF3-09839600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8906B-3540-463E-9D6A-CDFD6B4A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4DE86-5773-44CC-9070-9DE9E622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D2DCC-1A5E-4242-BDF8-6612D84C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2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F977B1-653C-4BF5-9797-6FF952B4F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61020-76AA-4A7A-A65B-14504D53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22FF5D-5662-4281-B2C5-565B4BDD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8AC2E-C879-4224-A720-95CE31FF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BCC35-F6E3-41C5-923D-BEC03B56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1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96D04-5ED9-4260-849A-55C0745D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12DED-56F3-4337-A171-EAE590CF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53156-0298-42B6-8A3B-2BAF715E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1E5B4-D97B-4E2C-A9B1-269E288A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DF15F-E878-4EC1-BC0B-52112957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6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2E8EF-85B1-47EB-B10F-7412D1C4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8C188-4965-4807-A3D1-5A50ED8C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079A2-C255-44D4-947A-D0F886EA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D7BCC-3E73-4D77-907F-1797967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BF895-35EF-4DB9-9533-7CC156CE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54E4-E485-47D1-8AAB-77FEDA94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0E2AC-FAE9-4DAD-A892-6679F441F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78BDF-D3DC-4256-8EE3-981E6E9C0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403336-6178-498D-A9B1-D3B3772F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B3E57-BFF8-47B8-AC70-AD577D4B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1D918-7C7F-407D-AFA1-969EA23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2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83D87-031E-44B7-99C3-5A3B4DF5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EAD46-CBE8-46BF-A2B3-42FF5B27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C3BC0-7186-4913-9437-FF371DC7B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05A81A-19BC-4877-A715-4920FFE3D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DE731-F0EF-4B57-8CB8-597FAFDA9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FA475-2CCE-4F18-A98F-CBAA7BED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5614D7-F70A-4BE7-B836-F498CF40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6C8B6-7643-4EBB-8C30-1426020E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6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6C41D-4BAB-4B0A-971D-637523D1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E76702-1269-4F2D-8E3C-4BDE52C5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6E208-85CD-40DC-B65F-7BF4F9F0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C5165-8FD6-4565-83E7-E167E701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8B6CCB-62A5-40DE-9F9C-FE9BBFE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FF6085-5B62-4770-AD0F-7E207225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435C1-B80C-4896-B3F3-12BD008C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192F5-65C1-4D1E-B666-2CEF10A9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6D0DE-AEC9-4719-A148-F5D83CC1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CA185-EED8-473B-B827-82B1554EF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F08FE-24AA-444C-99B4-E223C4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53B9A-8190-4418-A705-3F8637C1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A0D1B-DAF2-430C-BE51-2E365509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26E7-5356-496E-B44C-C7A9D595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51F28-F9E5-4874-B2C0-4B53EDFEF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617B19-0A14-44CC-ACEA-6FD08AAD1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62B1A-5362-45DD-A94B-96016AE3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F6EEF-2B61-463B-96EC-8C55D3C7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BE9F2-8E25-45C4-BA58-764536BB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9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B9378-D0A6-4C5D-BD0A-B0B3597D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1C4CF-A53C-4064-BEF1-97AC2A20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1EA19-3524-4DB0-89E4-5A6006051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D72D2-428C-437F-A7C0-73FFDD9A18F2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FE6F6-03BD-47C0-A084-B9464E02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B6218-223C-4134-936A-4B5CDB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09E8F-3AE1-4B1D-9AC5-682937533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6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106771-F8E9-4776-9497-C7F4EF8C69F0}"/>
              </a:ext>
            </a:extLst>
          </p:cNvPr>
          <p:cNvGrpSpPr/>
          <p:nvPr/>
        </p:nvGrpSpPr>
        <p:grpSpPr>
          <a:xfrm>
            <a:off x="3263153" y="1196253"/>
            <a:ext cx="5665694" cy="4465494"/>
            <a:chOff x="2447365" y="949188"/>
            <a:chExt cx="5665694" cy="446549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4F55945-43BF-4243-9C67-363A9575A40B}"/>
                </a:ext>
              </a:extLst>
            </p:cNvPr>
            <p:cNvSpPr/>
            <p:nvPr/>
          </p:nvSpPr>
          <p:spPr>
            <a:xfrm>
              <a:off x="2447365" y="1443318"/>
              <a:ext cx="2017059" cy="3971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CAFC7A-BDA5-414A-BC4B-E417C4EA9CD5}"/>
                </a:ext>
              </a:extLst>
            </p:cNvPr>
            <p:cNvSpPr txBox="1"/>
            <p:nvPr/>
          </p:nvSpPr>
          <p:spPr>
            <a:xfrm>
              <a:off x="3222497" y="2169459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1</a:t>
              </a:r>
              <a:endParaRPr lang="ko-KR" altLang="en-US" sz="4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2F6855-8939-465D-9A27-26E049598ABB}"/>
                </a:ext>
              </a:extLst>
            </p:cNvPr>
            <p:cNvSpPr txBox="1"/>
            <p:nvPr/>
          </p:nvSpPr>
          <p:spPr>
            <a:xfrm>
              <a:off x="3222497" y="3980656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2</a:t>
              </a:r>
              <a:endParaRPr lang="ko-KR" altLang="en-US" sz="40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EDFE751-9041-4969-B3F0-FD8BB2BF00C2}"/>
                </a:ext>
              </a:extLst>
            </p:cNvPr>
            <p:cNvSpPr/>
            <p:nvPr/>
          </p:nvSpPr>
          <p:spPr>
            <a:xfrm>
              <a:off x="6096000" y="1443318"/>
              <a:ext cx="2017059" cy="39713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33F8EF-2748-4823-A894-8FF038326BB6}"/>
                </a:ext>
              </a:extLst>
            </p:cNvPr>
            <p:cNvSpPr txBox="1"/>
            <p:nvPr/>
          </p:nvSpPr>
          <p:spPr>
            <a:xfrm>
              <a:off x="6871132" y="2169459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3</a:t>
              </a:r>
              <a:endParaRPr lang="ko-KR" altLang="en-US" sz="4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74E639-FBE1-4D7B-8C26-CF4F0CA095C6}"/>
                </a:ext>
              </a:extLst>
            </p:cNvPr>
            <p:cNvSpPr txBox="1"/>
            <p:nvPr/>
          </p:nvSpPr>
          <p:spPr>
            <a:xfrm>
              <a:off x="6871132" y="3980656"/>
              <a:ext cx="466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5</a:t>
              </a:r>
              <a:endParaRPr lang="ko-KR" altLang="en-US" sz="40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E879DC5-7471-41D1-9330-EC0DFCE14F8E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3689291" y="2523402"/>
              <a:ext cx="3181841" cy="1811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EF163DD-BD80-4E3C-BCFA-4A534456FB58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 flipV="1">
              <a:off x="3689291" y="2523402"/>
              <a:ext cx="3181841" cy="1811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5CEB8A-0B05-479C-8641-50390B82BBF8}"/>
                </a:ext>
              </a:extLst>
            </p:cNvPr>
            <p:cNvSpPr txBox="1"/>
            <p:nvPr/>
          </p:nvSpPr>
          <p:spPr>
            <a:xfrm>
              <a:off x="2824952" y="94918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정의역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C121FB-F76A-480C-B973-DB296DB392A7}"/>
                </a:ext>
              </a:extLst>
            </p:cNvPr>
            <p:cNvSpPr txBox="1"/>
            <p:nvPr/>
          </p:nvSpPr>
          <p:spPr>
            <a:xfrm>
              <a:off x="6653123" y="94918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/>
                <a:t>치역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50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4F55945-43BF-4243-9C67-363A9575A40B}"/>
              </a:ext>
            </a:extLst>
          </p:cNvPr>
          <p:cNvSpPr/>
          <p:nvPr/>
        </p:nvSpPr>
        <p:spPr>
          <a:xfrm>
            <a:off x="3263153" y="1690383"/>
            <a:ext cx="2017059" cy="39713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AFC7A-BDA5-414A-BC4B-E417C4EA9CD5}"/>
              </a:ext>
            </a:extLst>
          </p:cNvPr>
          <p:cNvSpPr txBox="1"/>
          <p:nvPr/>
        </p:nvSpPr>
        <p:spPr>
          <a:xfrm>
            <a:off x="4038285" y="241652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F6855-8939-465D-9A27-26E049598ABB}"/>
              </a:ext>
            </a:extLst>
          </p:cNvPr>
          <p:cNvSpPr txBox="1"/>
          <p:nvPr/>
        </p:nvSpPr>
        <p:spPr>
          <a:xfrm>
            <a:off x="4038285" y="332212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DFE751-9041-4969-B3F0-FD8BB2BF00C2}"/>
              </a:ext>
            </a:extLst>
          </p:cNvPr>
          <p:cNvSpPr/>
          <p:nvPr/>
        </p:nvSpPr>
        <p:spPr>
          <a:xfrm>
            <a:off x="6911788" y="1690383"/>
            <a:ext cx="2017059" cy="39713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3F8EF-2748-4823-A894-8FF038326BB6}"/>
              </a:ext>
            </a:extLst>
          </p:cNvPr>
          <p:cNvSpPr txBox="1"/>
          <p:nvPr/>
        </p:nvSpPr>
        <p:spPr>
          <a:xfrm>
            <a:off x="7686920" y="241652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4E639-FBE1-4D7B-8C26-CF4F0CA095C6}"/>
              </a:ext>
            </a:extLst>
          </p:cNvPr>
          <p:cNvSpPr txBox="1"/>
          <p:nvPr/>
        </p:nvSpPr>
        <p:spPr>
          <a:xfrm>
            <a:off x="7686920" y="422772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5</a:t>
            </a:r>
            <a:endParaRPr lang="ko-KR" alt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CEB8A-0B05-479C-8641-50390B82BBF8}"/>
              </a:ext>
            </a:extLst>
          </p:cNvPr>
          <p:cNvSpPr txBox="1"/>
          <p:nvPr/>
        </p:nvSpPr>
        <p:spPr>
          <a:xfrm>
            <a:off x="3640740" y="11962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정의역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121FB-F76A-480C-B973-DB296DB392A7}"/>
              </a:ext>
            </a:extLst>
          </p:cNvPr>
          <p:cNvSpPr txBox="1"/>
          <p:nvPr/>
        </p:nvSpPr>
        <p:spPr>
          <a:xfrm>
            <a:off x="7468911" y="119625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치역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F9F08-84F8-402A-97FD-2CC06971A9D3}"/>
              </a:ext>
            </a:extLst>
          </p:cNvPr>
          <p:cNvSpPr txBox="1"/>
          <p:nvPr/>
        </p:nvSpPr>
        <p:spPr>
          <a:xfrm>
            <a:off x="4038285" y="4227721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6EFEB-45BC-4429-9C18-4AFFE7BE9CD3}"/>
              </a:ext>
            </a:extLst>
          </p:cNvPr>
          <p:cNvSpPr txBox="1"/>
          <p:nvPr/>
        </p:nvSpPr>
        <p:spPr>
          <a:xfrm>
            <a:off x="7686920" y="3322122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</a:t>
            </a:r>
            <a:endParaRPr lang="ko-KR" altLang="en-US" sz="4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5A4DAF6-F2D9-45D1-B681-8EF8BB5A089F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505079" y="2770467"/>
            <a:ext cx="3181841" cy="181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318E8A-DD07-47EA-9E0B-45FE4A5E0F05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505079" y="3676065"/>
            <a:ext cx="318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D17C12-EE9E-4807-954F-48EE07EE8C81}"/>
              </a:ext>
            </a:extLst>
          </p:cNvPr>
          <p:cNvCxnSpPr>
            <a:stCxn id="13" idx="3"/>
            <a:endCxn id="9" idx="1"/>
          </p:cNvCxnSpPr>
          <p:nvPr/>
        </p:nvCxnSpPr>
        <p:spPr>
          <a:xfrm flipV="1">
            <a:off x="4505079" y="2770467"/>
            <a:ext cx="3181841" cy="181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5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동훈 여</dc:creator>
  <cp:lastModifiedBy>여동훈</cp:lastModifiedBy>
  <cp:revision>2</cp:revision>
  <dcterms:created xsi:type="dcterms:W3CDTF">2019-06-29T07:31:43Z</dcterms:created>
  <dcterms:modified xsi:type="dcterms:W3CDTF">2019-06-29T07:42:53Z</dcterms:modified>
</cp:coreProperties>
</file>