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  <a:srgbClr val="ED6D1F"/>
    <a:srgbClr val="00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165204D-AB0A-4E4A-9C9F-A170AC2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353468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쪽/아래쪽 화살표 5"/>
          <p:cNvSpPr/>
          <p:nvPr/>
        </p:nvSpPr>
        <p:spPr>
          <a:xfrm>
            <a:off x="6444208" y="3234576"/>
            <a:ext cx="313512" cy="980082"/>
          </a:xfrm>
          <a:prstGeom prst="upDownArrow">
            <a:avLst>
              <a:gd name="adj1" fmla="val 50001"/>
              <a:gd name="adj2" fmla="val 28681"/>
            </a:avLst>
          </a:prstGeom>
          <a:solidFill>
            <a:srgbClr val="D9531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2BD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  <a:ln w="19050">
                <a:solidFill>
                  <a:srgbClr val="0072BD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noFill/>
              <a:ln w="28575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28575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위쪽/아래쪽 화살표 9"/>
          <p:cNvSpPr/>
          <p:nvPr/>
        </p:nvSpPr>
        <p:spPr>
          <a:xfrm>
            <a:off x="2195736" y="4042222"/>
            <a:ext cx="169496" cy="172435"/>
          </a:xfrm>
          <a:prstGeom prst="upDownArrow">
            <a:avLst>
              <a:gd name="adj1" fmla="val 32378"/>
              <a:gd name="adj2" fmla="val 28681"/>
            </a:avLst>
          </a:prstGeom>
          <a:solidFill>
            <a:srgbClr val="0072BD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4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323528" y="764704"/>
            <a:ext cx="816249" cy="36933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43" y="1181574"/>
            <a:ext cx="1277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랜덤 하게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분포 제안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" y="1506270"/>
            <a:ext cx="2830868" cy="161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07" y="1375738"/>
            <a:ext cx="2947140" cy="14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75836" y="960240"/>
            <a:ext cx="218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likelihood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비교로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라벨링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smtClean="0">
                    <a:latin typeface="배달의민족 주아" pitchFamily="18" charset="-127"/>
                    <a:ea typeface="배달의민족 주아" pitchFamily="18" charset="-127"/>
                  </a:rPr>
                  <a:t>각 그룹별 모수 추정</a:t>
                </a:r>
                <a:endParaRPr lang="en-US" altLang="ko-KR" sz="2400" dirty="0" smtClean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=…,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en-US" altLang="ko-KR" sz="2400" b="0" dirty="0" smtClean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ko-KR" altLang="en-US" sz="2400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3526" t="-4569" r="-2771" b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55920"/>
            <a:ext cx="2919068" cy="166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95299" y="3499374"/>
            <a:ext cx="2409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추정된 모수 이용한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각 그룹별 분포 도시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3800835" y="1325932"/>
            <a:ext cx="4479332" cy="4479332"/>
          </a:xfrm>
          <a:prstGeom prst="arc">
            <a:avLst>
              <a:gd name="adj1" fmla="val 18259268"/>
              <a:gd name="adj2" fmla="val 2102778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flipH="1">
            <a:off x="3468266" y="1505501"/>
            <a:ext cx="4166427" cy="4166427"/>
          </a:xfrm>
          <a:prstGeom prst="arc">
            <a:avLst>
              <a:gd name="adj1" fmla="val 18138567"/>
              <a:gd name="adj2" fmla="val 2102778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/>
          <p:cNvSpPr/>
          <p:nvPr/>
        </p:nvSpPr>
        <p:spPr>
          <a:xfrm>
            <a:off x="3629610" y="1791237"/>
            <a:ext cx="4479332" cy="4479332"/>
          </a:xfrm>
          <a:prstGeom prst="arc">
            <a:avLst>
              <a:gd name="adj1" fmla="val 2090290"/>
              <a:gd name="adj2" fmla="val 777285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184400" y="1308100"/>
            <a:ext cx="2463800" cy="330210"/>
          </a:xfrm>
          <a:custGeom>
            <a:avLst/>
            <a:gdLst>
              <a:gd name="connsiteX0" fmla="*/ 0 w 2463800"/>
              <a:gd name="connsiteY0" fmla="*/ 254000 h 330210"/>
              <a:gd name="connsiteX1" fmla="*/ 990600 w 2463800"/>
              <a:gd name="connsiteY1" fmla="*/ 12700 h 330210"/>
              <a:gd name="connsiteX2" fmla="*/ 1663700 w 2463800"/>
              <a:gd name="connsiteY2" fmla="*/ 330200 h 330210"/>
              <a:gd name="connsiteX3" fmla="*/ 2463800 w 2463800"/>
              <a:gd name="connsiteY3" fmla="*/ 0 h 3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800" h="330210">
                <a:moveTo>
                  <a:pt x="0" y="254000"/>
                </a:moveTo>
                <a:cubicBezTo>
                  <a:pt x="356658" y="127000"/>
                  <a:pt x="713317" y="0"/>
                  <a:pt x="990600" y="12700"/>
                </a:cubicBezTo>
                <a:cubicBezTo>
                  <a:pt x="1267883" y="25400"/>
                  <a:pt x="1418167" y="332317"/>
                  <a:pt x="1663700" y="330200"/>
                </a:cubicBezTo>
                <a:cubicBezTo>
                  <a:pt x="1909233" y="328083"/>
                  <a:pt x="2186516" y="164041"/>
                  <a:pt x="246380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28" y="764704"/>
            <a:ext cx="974272" cy="369332"/>
          </a:xfrm>
          <a:prstGeom prst="rect">
            <a:avLst/>
          </a:prstGeom>
          <a:solidFill>
            <a:srgbClr val="ED6D1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</a:rPr>
              <a:t>START!</a:t>
            </a:r>
            <a:endParaRPr lang="ko-KR" altLang="en-US" b="1" dirty="0"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65</Words>
  <Application>Microsoft Office PowerPoint</Application>
  <PresentationFormat>화면 슬라이드 쇼(4:3)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13</cp:revision>
  <dcterms:created xsi:type="dcterms:W3CDTF">2006-10-05T04:04:58Z</dcterms:created>
  <dcterms:modified xsi:type="dcterms:W3CDTF">2021-03-22T03:07:37Z</dcterms:modified>
</cp:coreProperties>
</file>