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63" r:id="rId4"/>
    <p:sldId id="265" r:id="rId5"/>
    <p:sldId id="266" r:id="rId6"/>
    <p:sldId id="258" r:id="rId7"/>
    <p:sldId id="259" r:id="rId8"/>
    <p:sldId id="260" r:id="rId9"/>
    <p:sldId id="256" r:id="rId10"/>
    <p:sldId id="257" r:id="rId11"/>
    <p:sldId id="261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79F1"/>
    <a:srgbClr val="5B5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3" autoAdjust="0"/>
  </p:normalViewPr>
  <p:slideViewPr>
    <p:cSldViewPr>
      <p:cViewPr varScale="1">
        <p:scale>
          <a:sx n="107" d="100"/>
          <a:sy n="107" d="100"/>
        </p:scale>
        <p:origin x="108" y="822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15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60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56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69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6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60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26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70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75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59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38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6.png"/><Relationship Id="rId7" Type="http://schemas.openxmlformats.org/officeDocument/2006/relationships/image" Target="../media/image140.png"/><Relationship Id="rId12" Type="http://schemas.microsoft.com/office/2007/relationships/hdphoto" Target="../media/hdphoto2.wdp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170.png"/><Relationship Id="rId4" Type="http://schemas.openxmlformats.org/officeDocument/2006/relationships/image" Target="../media/image17.png"/><Relationship Id="rId9" Type="http://schemas.openxmlformats.org/officeDocument/2006/relationships/image" Target="../media/image1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7E8C222-6FDB-4CD9-B36F-1A683D33AD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01"/>
          <a:stretch/>
        </p:blipFill>
        <p:spPr>
          <a:xfrm>
            <a:off x="3563888" y="987574"/>
            <a:ext cx="2436395" cy="252028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8463EB3-D717-43C2-9C51-69CBF86CF0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98" b="-798"/>
          <a:stretch/>
        </p:blipFill>
        <p:spPr>
          <a:xfrm>
            <a:off x="3563887" y="3435846"/>
            <a:ext cx="2436395" cy="64807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CA5593B-5777-488F-A0B3-329D4AAD7AE6}"/>
              </a:ext>
            </a:extLst>
          </p:cNvPr>
          <p:cNvSpPr/>
          <p:nvPr/>
        </p:nvSpPr>
        <p:spPr>
          <a:xfrm>
            <a:off x="3563887" y="987574"/>
            <a:ext cx="2436395" cy="309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753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736384"/>
            <a:ext cx="10513168" cy="3673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621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2">
            <a:extLst>
              <a:ext uri="{FF2B5EF4-FFF2-40B4-BE49-F238E27FC236}">
                <a16:creationId xmlns:a16="http://schemas.microsoft.com/office/drawing/2014/main" id="{D39BA6FB-C96D-4C46-A73C-38C9B34415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2070955" y="180807"/>
            <a:ext cx="2750467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66B4B5D-3691-4AF7-8162-216E61BDA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532883" y="49620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FF4F6CB-23EB-4AF0-A311-99786ECB25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409553" y="33950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A7E8D6FF-3231-40DC-A081-6D5C71E87E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38179" y="602331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3D141645-779A-45FA-BFAF-899404DC1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304257" y="483518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B82E9A67-D1FD-42F2-9B91-C7989E46382D}"/>
              </a:ext>
            </a:extLst>
          </p:cNvPr>
          <p:cNvSpPr txBox="1"/>
          <p:nvPr/>
        </p:nvSpPr>
        <p:spPr>
          <a:xfrm>
            <a:off x="1999555" y="277458"/>
            <a:ext cx="89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99" name="Picture 2">
            <a:extLst>
              <a:ext uri="{FF2B5EF4-FFF2-40B4-BE49-F238E27FC236}">
                <a16:creationId xmlns:a16="http://schemas.microsoft.com/office/drawing/2014/main" id="{D28AE9EA-24E9-4807-B64A-57CC46C36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4824682" y="180807"/>
            <a:ext cx="2750467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A12F9BB-DF14-42DC-A3FA-16FD1D9BFD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421037" y="705884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080F3EB-E75D-4459-AB25-309A967A3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87910" y="85318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D437E1BE-B453-46F3-A521-7D95E6E55C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64208" y="7058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F60AEBC-F6F4-477B-8ED8-F63C0C27F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30859" y="60233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419EE42-F2D1-49F1-82D5-45859855D7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82694" y="4224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5450B433-5567-4651-9BFB-8B3A32E29A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05816" y="78221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58EEADD-4985-4DF0-89A8-7550DCA90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46720" y="9580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B91F6D8-AC19-49D7-9133-62D1D91EF2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90283" y="96400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B791DEC-BCAB-46E7-98EE-CF1F9C7F9A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626647" y="10721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BC86DD45-859E-4A94-A330-11B487DEF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200652" y="1072258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96735D1-EEF9-4D11-B3CA-E7A50FCBDD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381907" y="977156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E66529A4-CE8E-4726-89C7-D0E9C2E7E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824853" y="814196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F684D7EA-4819-46EB-B1DF-55D0918594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535839" y="1037271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3A51768F-AA29-4FC8-A4EB-082B839E19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788434" y="1065840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AAF3571A-A91A-4560-9FAF-C6C363BE6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962004" y="1084742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F7B746FA-CC20-46BF-9B69-932B7236A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560651" y="769528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E6164BCA-911E-4A8F-B3E2-6001C5F0A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274915" y="825223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AA920A7B-342B-42A5-959E-B517ACCE87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494594" y="1037271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93E3459-C204-4981-9090-1A858AF7BB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669973" y="80943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805677D-D657-4954-B7D0-B8AC3A08E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845352" y="60233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154E053-1186-4570-B002-A35A99CF99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184514" y="110367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B592B85-75DC-4FE8-BD90-C4510579BD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857499" y="1091084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B159003-2A63-4CA2-B1A9-B9D92890FD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164506" y="7058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F75050E-DE1A-467E-98E3-697633A22A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126999" y="37142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51DBE3E-C42A-4049-9501-79A6A3C1D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549629" y="77498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0B63245-24B2-4FEF-9A91-99B4F252E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433580" y="107434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46133AE-23D5-4726-95F1-5F0F792C85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361807" y="5399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57CCC3F0-9210-4B87-AE65-50E36D69A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671882" y="106028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그림 228">
            <a:extLst>
              <a:ext uri="{FF2B5EF4-FFF2-40B4-BE49-F238E27FC236}">
                <a16:creationId xmlns:a16="http://schemas.microsoft.com/office/drawing/2014/main" id="{57472415-EE81-483E-85D1-3FE032DD473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701241" y="1084742"/>
            <a:ext cx="152883" cy="278449"/>
          </a:xfrm>
          <a:prstGeom prst="rect">
            <a:avLst/>
          </a:prstGeom>
        </p:spPr>
      </p:pic>
      <p:pic>
        <p:nvPicPr>
          <p:cNvPr id="230" name="그림 229">
            <a:extLst>
              <a:ext uri="{FF2B5EF4-FFF2-40B4-BE49-F238E27FC236}">
                <a16:creationId xmlns:a16="http://schemas.microsoft.com/office/drawing/2014/main" id="{AE77F889-E4D0-4C15-8820-1E1FF34F07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822939" y="825223"/>
            <a:ext cx="152883" cy="278449"/>
          </a:xfrm>
          <a:prstGeom prst="rect">
            <a:avLst/>
          </a:prstGeom>
        </p:spPr>
      </p:pic>
      <p:pic>
        <p:nvPicPr>
          <p:cNvPr id="231" name="그림 230">
            <a:extLst>
              <a:ext uri="{FF2B5EF4-FFF2-40B4-BE49-F238E27FC236}">
                <a16:creationId xmlns:a16="http://schemas.microsoft.com/office/drawing/2014/main" id="{5EB01DFA-4B19-4CA9-B4A3-8D92DF25A82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023896" y="676596"/>
            <a:ext cx="152883" cy="278449"/>
          </a:xfrm>
          <a:prstGeom prst="rect">
            <a:avLst/>
          </a:prstGeom>
        </p:spPr>
      </p:pic>
      <p:pic>
        <p:nvPicPr>
          <p:cNvPr id="232" name="그림 231">
            <a:extLst>
              <a:ext uri="{FF2B5EF4-FFF2-40B4-BE49-F238E27FC236}">
                <a16:creationId xmlns:a16="http://schemas.microsoft.com/office/drawing/2014/main" id="{3CF0E502-5FA0-44ED-8D89-E3D634815D0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036226" y="1018125"/>
            <a:ext cx="152883" cy="278449"/>
          </a:xfrm>
          <a:prstGeom prst="rect">
            <a:avLst/>
          </a:prstGeom>
        </p:spPr>
      </p:pic>
      <p:pic>
        <p:nvPicPr>
          <p:cNvPr id="233" name="그림 232">
            <a:extLst>
              <a:ext uri="{FF2B5EF4-FFF2-40B4-BE49-F238E27FC236}">
                <a16:creationId xmlns:a16="http://schemas.microsoft.com/office/drawing/2014/main" id="{3AC43DD1-4412-44A1-B8E2-076A1EACEE5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970856" y="386145"/>
            <a:ext cx="152883" cy="278449"/>
          </a:xfrm>
          <a:prstGeom prst="rect">
            <a:avLst/>
          </a:prstGeom>
        </p:spPr>
      </p:pic>
      <p:pic>
        <p:nvPicPr>
          <p:cNvPr id="234" name="그림 233">
            <a:extLst>
              <a:ext uri="{FF2B5EF4-FFF2-40B4-BE49-F238E27FC236}">
                <a16:creationId xmlns:a16="http://schemas.microsoft.com/office/drawing/2014/main" id="{BE20AFBE-328E-460F-AF0F-300617A7EB5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304415" y="781838"/>
            <a:ext cx="152883" cy="278449"/>
          </a:xfrm>
          <a:prstGeom prst="rect">
            <a:avLst/>
          </a:prstGeom>
        </p:spPr>
      </p:pic>
      <p:pic>
        <p:nvPicPr>
          <p:cNvPr id="235" name="그림 234">
            <a:extLst>
              <a:ext uri="{FF2B5EF4-FFF2-40B4-BE49-F238E27FC236}">
                <a16:creationId xmlns:a16="http://schemas.microsoft.com/office/drawing/2014/main" id="{F673298F-A920-448D-BB63-64502906BBD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342958" y="1141173"/>
            <a:ext cx="152883" cy="278449"/>
          </a:xfrm>
          <a:prstGeom prst="rect">
            <a:avLst/>
          </a:prstGeom>
        </p:spPr>
      </p:pic>
      <p:sp>
        <p:nvSpPr>
          <p:cNvPr id="236" name="TextBox 235">
            <a:extLst>
              <a:ext uri="{FF2B5EF4-FFF2-40B4-BE49-F238E27FC236}">
                <a16:creationId xmlns:a16="http://schemas.microsoft.com/office/drawing/2014/main" id="{8CF2FB13-C02C-435F-AA91-5197EF57BE6F}"/>
              </a:ext>
            </a:extLst>
          </p:cNvPr>
          <p:cNvSpPr txBox="1"/>
          <p:nvPr/>
        </p:nvSpPr>
        <p:spPr>
          <a:xfrm>
            <a:off x="4862315" y="27745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37" name="Picture 2">
            <a:extLst>
              <a:ext uri="{FF2B5EF4-FFF2-40B4-BE49-F238E27FC236}">
                <a16:creationId xmlns:a16="http://schemas.microsoft.com/office/drawing/2014/main" id="{86270754-CD45-4DA0-A929-4310B05706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2562547" y="1707654"/>
            <a:ext cx="1730428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8" name="TextBox 237">
            <a:extLst>
              <a:ext uri="{FF2B5EF4-FFF2-40B4-BE49-F238E27FC236}">
                <a16:creationId xmlns:a16="http://schemas.microsoft.com/office/drawing/2014/main" id="{137C1972-AE76-49E1-9CB5-CD6CBEB6DE9E}"/>
              </a:ext>
            </a:extLst>
          </p:cNvPr>
          <p:cNvSpPr txBox="1"/>
          <p:nvPr/>
        </p:nvSpPr>
        <p:spPr>
          <a:xfrm>
            <a:off x="2971529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12403105-F03F-46A5-902C-7944FBF00DFB}"/>
              </a:ext>
            </a:extLst>
          </p:cNvPr>
          <p:cNvSpPr txBox="1"/>
          <p:nvPr/>
        </p:nvSpPr>
        <p:spPr>
          <a:xfrm>
            <a:off x="3368507" y="2450423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508F6216-4E42-4B66-9C5C-74251F6DE2B7}"/>
              </a:ext>
            </a:extLst>
          </p:cNvPr>
          <p:cNvSpPr txBox="1"/>
          <p:nvPr/>
        </p:nvSpPr>
        <p:spPr>
          <a:xfrm>
            <a:off x="3111969" y="252653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7F89F20E-616C-4A88-9B7F-FFD75935193F}"/>
              </a:ext>
            </a:extLst>
          </p:cNvPr>
          <p:cNvSpPr txBox="1"/>
          <p:nvPr/>
        </p:nvSpPr>
        <p:spPr>
          <a:xfrm>
            <a:off x="3327550" y="27134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26723F57-80CB-4DC3-91FD-967F709C6929}"/>
              </a:ext>
            </a:extLst>
          </p:cNvPr>
          <p:cNvSpPr txBox="1"/>
          <p:nvPr/>
        </p:nvSpPr>
        <p:spPr>
          <a:xfrm>
            <a:off x="2930927" y="239912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B55D2498-FFC6-424D-8693-41A7EABDFDDB}"/>
              </a:ext>
            </a:extLst>
          </p:cNvPr>
          <p:cNvSpPr txBox="1"/>
          <p:nvPr/>
        </p:nvSpPr>
        <p:spPr>
          <a:xfrm>
            <a:off x="3187465" y="22679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DEF4C67-2551-4FD5-995D-9C7D14351512}"/>
              </a:ext>
            </a:extLst>
          </p:cNvPr>
          <p:cNvSpPr txBox="1"/>
          <p:nvPr/>
        </p:nvSpPr>
        <p:spPr>
          <a:xfrm>
            <a:off x="3258389" y="207954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51DDEC2-F42F-4377-B5C4-258519EEE830}"/>
              </a:ext>
            </a:extLst>
          </p:cNvPr>
          <p:cNvSpPr txBox="1"/>
          <p:nvPr/>
        </p:nvSpPr>
        <p:spPr>
          <a:xfrm>
            <a:off x="3439764" y="226102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E3C6AA7C-A51C-409F-8443-DEE8DB09ED96}"/>
              </a:ext>
            </a:extLst>
          </p:cNvPr>
          <p:cNvSpPr txBox="1"/>
          <p:nvPr/>
        </p:nvSpPr>
        <p:spPr>
          <a:xfrm>
            <a:off x="3661391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F7C78F4-57DE-4922-BCA2-F73FBC9037A1}"/>
              </a:ext>
            </a:extLst>
          </p:cNvPr>
          <p:cNvSpPr txBox="1"/>
          <p:nvPr/>
        </p:nvSpPr>
        <p:spPr>
          <a:xfrm>
            <a:off x="2681419" y="26573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1C589EC7-708F-4E84-9D35-075FCD05D8D7}"/>
              </a:ext>
            </a:extLst>
          </p:cNvPr>
          <p:cNvSpPr txBox="1"/>
          <p:nvPr/>
        </p:nvSpPr>
        <p:spPr>
          <a:xfrm>
            <a:off x="3137485" y="19514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pic>
        <p:nvPicPr>
          <p:cNvPr id="249" name="Picture 2">
            <a:extLst>
              <a:ext uri="{FF2B5EF4-FFF2-40B4-BE49-F238E27FC236}">
                <a16:creationId xmlns:a16="http://schemas.microsoft.com/office/drawing/2014/main" id="{812A903D-B283-4E18-85F9-1CD97AC813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5319041" y="1707654"/>
            <a:ext cx="1730428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0" name="TextBox 249">
            <a:extLst>
              <a:ext uri="{FF2B5EF4-FFF2-40B4-BE49-F238E27FC236}">
                <a16:creationId xmlns:a16="http://schemas.microsoft.com/office/drawing/2014/main" id="{C0E944C1-B966-4CBE-944C-0AB1860B2F52}"/>
              </a:ext>
            </a:extLst>
          </p:cNvPr>
          <p:cNvSpPr txBox="1"/>
          <p:nvPr/>
        </p:nvSpPr>
        <p:spPr>
          <a:xfrm>
            <a:off x="5728023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34293B3C-1D0E-43DE-B9A3-DB1BFF7F9E88}"/>
              </a:ext>
            </a:extLst>
          </p:cNvPr>
          <p:cNvSpPr txBox="1"/>
          <p:nvPr/>
        </p:nvSpPr>
        <p:spPr>
          <a:xfrm>
            <a:off x="5939165" y="255717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2F52A88C-F86C-43CC-84ED-28771E182B95}"/>
              </a:ext>
            </a:extLst>
          </p:cNvPr>
          <p:cNvSpPr txBox="1"/>
          <p:nvPr/>
        </p:nvSpPr>
        <p:spPr>
          <a:xfrm>
            <a:off x="6084044" y="27134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A840072-02EA-4213-91FD-E10F7E49411E}"/>
              </a:ext>
            </a:extLst>
          </p:cNvPr>
          <p:cNvSpPr txBox="1"/>
          <p:nvPr/>
        </p:nvSpPr>
        <p:spPr>
          <a:xfrm>
            <a:off x="6193822" y="247834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CBDFCE15-E045-4BBF-9043-8C68B43E17DA}"/>
              </a:ext>
            </a:extLst>
          </p:cNvPr>
          <p:cNvSpPr txBox="1"/>
          <p:nvPr/>
        </p:nvSpPr>
        <p:spPr>
          <a:xfrm>
            <a:off x="5943959" y="22679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014F44A1-3196-4FDB-ADA4-2536BC18E811}"/>
              </a:ext>
            </a:extLst>
          </p:cNvPr>
          <p:cNvSpPr txBox="1"/>
          <p:nvPr/>
        </p:nvSpPr>
        <p:spPr>
          <a:xfrm>
            <a:off x="6014883" y="207954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9AA13090-0A98-4F97-84EB-6C32C0DEB4C7}"/>
              </a:ext>
            </a:extLst>
          </p:cNvPr>
          <p:cNvSpPr txBox="1"/>
          <p:nvPr/>
        </p:nvSpPr>
        <p:spPr>
          <a:xfrm>
            <a:off x="6196258" y="226102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FFFEE946-1395-48D7-814B-5D770A359A43}"/>
              </a:ext>
            </a:extLst>
          </p:cNvPr>
          <p:cNvSpPr txBox="1"/>
          <p:nvPr/>
        </p:nvSpPr>
        <p:spPr>
          <a:xfrm>
            <a:off x="6417885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7F82982-908E-4806-AD36-E32975CAAEC3}"/>
              </a:ext>
            </a:extLst>
          </p:cNvPr>
          <p:cNvSpPr txBox="1"/>
          <p:nvPr/>
        </p:nvSpPr>
        <p:spPr>
          <a:xfrm>
            <a:off x="5437913" y="26573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18E7C861-E5C7-49FE-83C0-F2DE1EBC4DB0}"/>
              </a:ext>
            </a:extLst>
          </p:cNvPr>
          <p:cNvSpPr txBox="1"/>
          <p:nvPr/>
        </p:nvSpPr>
        <p:spPr>
          <a:xfrm>
            <a:off x="5893979" y="19514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95C2B872-1D25-4FB0-B13F-26BB87098249}"/>
              </a:ext>
            </a:extLst>
          </p:cNvPr>
          <p:cNvSpPr txBox="1"/>
          <p:nvPr/>
        </p:nvSpPr>
        <p:spPr>
          <a:xfrm>
            <a:off x="5708161" y="2369878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5B5E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cxnSp>
        <p:nvCxnSpPr>
          <p:cNvPr id="262" name="직선 화살표 연결선 261">
            <a:extLst>
              <a:ext uri="{FF2B5EF4-FFF2-40B4-BE49-F238E27FC236}">
                <a16:creationId xmlns:a16="http://schemas.microsoft.com/office/drawing/2014/main" id="{293D7FFE-2FD4-447D-AFB4-A42DCDEDA86A}"/>
              </a:ext>
            </a:extLst>
          </p:cNvPr>
          <p:cNvCxnSpPr/>
          <p:nvPr/>
        </p:nvCxnSpPr>
        <p:spPr>
          <a:xfrm>
            <a:off x="2054003" y="1478182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80FE6AAE-DCB0-42A2-8846-43B0BADE6844}"/>
              </a:ext>
            </a:extLst>
          </p:cNvPr>
          <p:cNvCxnSpPr/>
          <p:nvPr/>
        </p:nvCxnSpPr>
        <p:spPr>
          <a:xfrm>
            <a:off x="2054003" y="3063658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98C36D25-6E13-45CB-98E3-0F6E2E353401}"/>
              </a:ext>
            </a:extLst>
          </p:cNvPr>
          <p:cNvSpPr txBox="1"/>
          <p:nvPr/>
        </p:nvSpPr>
        <p:spPr>
          <a:xfrm>
            <a:off x="1999555" y="1862933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집단 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AF1F9706-3E77-4F4B-BE53-68B099D66F93}"/>
                  </a:ext>
                </a:extLst>
              </p:cNvPr>
              <p:cNvSpPr txBox="1"/>
              <p:nvPr/>
            </p:nvSpPr>
            <p:spPr>
              <a:xfrm>
                <a:off x="3216640" y="1465323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AF1F9706-3E77-4F4B-BE53-68B099D66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640" y="1465323"/>
                <a:ext cx="358752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A071915E-12B4-46CF-AF39-FC7AA714C9DF}"/>
                  </a:ext>
                </a:extLst>
              </p:cNvPr>
              <p:cNvSpPr txBox="1"/>
              <p:nvPr/>
            </p:nvSpPr>
            <p:spPr>
              <a:xfrm>
                <a:off x="6020326" y="1465323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A071915E-12B4-46CF-AF39-FC7AA714C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26" y="1465323"/>
                <a:ext cx="358752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5" name="직선 연결선 274">
            <a:extLst>
              <a:ext uri="{FF2B5EF4-FFF2-40B4-BE49-F238E27FC236}">
                <a16:creationId xmlns:a16="http://schemas.microsoft.com/office/drawing/2014/main" id="{E9CC54E8-AACB-4B07-ABA9-4CBB4B58EEC7}"/>
              </a:ext>
            </a:extLst>
          </p:cNvPr>
          <p:cNvCxnSpPr/>
          <p:nvPr/>
        </p:nvCxnSpPr>
        <p:spPr>
          <a:xfrm>
            <a:off x="3388706" y="1422419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65104A84-9903-400D-BD12-CCE95C038A07}"/>
              </a:ext>
            </a:extLst>
          </p:cNvPr>
          <p:cNvCxnSpPr/>
          <p:nvPr/>
        </p:nvCxnSpPr>
        <p:spPr>
          <a:xfrm>
            <a:off x="6199994" y="1422419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1E5A455-E0F6-4651-A91D-841D94EE051B}"/>
                  </a:ext>
                </a:extLst>
              </p:cNvPr>
              <p:cNvSpPr txBox="1"/>
              <p:nvPr/>
            </p:nvSpPr>
            <p:spPr>
              <a:xfrm>
                <a:off x="3216640" y="3065644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1E5A455-E0F6-4651-A91D-841D94EE0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640" y="3065644"/>
                <a:ext cx="358752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C2D3C570-F39A-4EE0-A2FF-432740D5E111}"/>
                  </a:ext>
                </a:extLst>
              </p:cNvPr>
              <p:cNvSpPr txBox="1"/>
              <p:nvPr/>
            </p:nvSpPr>
            <p:spPr>
              <a:xfrm>
                <a:off x="6020326" y="3065644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C2D3C570-F39A-4EE0-A2FF-432740D5E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26" y="3065644"/>
                <a:ext cx="358752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3C39A6C8-3EB9-4206-AA9F-F8696F2A6E67}"/>
              </a:ext>
            </a:extLst>
          </p:cNvPr>
          <p:cNvCxnSpPr/>
          <p:nvPr/>
        </p:nvCxnSpPr>
        <p:spPr>
          <a:xfrm>
            <a:off x="3388706" y="3022740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>
            <a:extLst>
              <a:ext uri="{FF2B5EF4-FFF2-40B4-BE49-F238E27FC236}">
                <a16:creationId xmlns:a16="http://schemas.microsoft.com/office/drawing/2014/main" id="{37EAF852-2521-434C-854E-0B41B0C5316F}"/>
              </a:ext>
            </a:extLst>
          </p:cNvPr>
          <p:cNvCxnSpPr/>
          <p:nvPr/>
        </p:nvCxnSpPr>
        <p:spPr>
          <a:xfrm>
            <a:off x="6199994" y="3022740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880D2BBC-DEB9-41E1-91BF-1C27BC894C85}"/>
              </a:ext>
            </a:extLst>
          </p:cNvPr>
          <p:cNvSpPr txBox="1"/>
          <p:nvPr/>
        </p:nvSpPr>
        <p:spPr>
          <a:xfrm>
            <a:off x="4862315" y="1862933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집단 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83" name="Picture 2">
            <a:extLst>
              <a:ext uri="{FF2B5EF4-FFF2-40B4-BE49-F238E27FC236}">
                <a16:creationId xmlns:a16="http://schemas.microsoft.com/office/drawing/2014/main" id="{9D2BE860-D728-4E25-84C2-509E503FF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3610874" y="3129926"/>
            <a:ext cx="2369098" cy="173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4" name="TextBox 283">
            <a:extLst>
              <a:ext uri="{FF2B5EF4-FFF2-40B4-BE49-F238E27FC236}">
                <a16:creationId xmlns:a16="http://schemas.microsoft.com/office/drawing/2014/main" id="{92E250B9-669F-4EDB-8B31-68D2D8E3D79D}"/>
              </a:ext>
            </a:extLst>
          </p:cNvPr>
          <p:cNvSpPr txBox="1"/>
          <p:nvPr/>
        </p:nvSpPr>
        <p:spPr>
          <a:xfrm>
            <a:off x="4339191" y="434126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B3169739-2FFE-47C7-AF1D-9A7ACBFC4860}"/>
              </a:ext>
            </a:extLst>
          </p:cNvPr>
          <p:cNvSpPr txBox="1"/>
          <p:nvPr/>
        </p:nvSpPr>
        <p:spPr>
          <a:xfrm>
            <a:off x="4205267" y="4011351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D779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E117062-419C-45D1-BE07-4D22F1E66049}"/>
              </a:ext>
            </a:extLst>
          </p:cNvPr>
          <p:cNvSpPr txBox="1"/>
          <p:nvPr/>
        </p:nvSpPr>
        <p:spPr>
          <a:xfrm>
            <a:off x="4499992" y="4189264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B73EC6F2-E012-48E6-9463-1CD797BE35B0}"/>
              </a:ext>
            </a:extLst>
          </p:cNvPr>
          <p:cNvSpPr txBox="1"/>
          <p:nvPr/>
        </p:nvSpPr>
        <p:spPr>
          <a:xfrm>
            <a:off x="4695212" y="436953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E81D15DE-E262-437D-B3E0-B0D7B19F1DBF}"/>
              </a:ext>
            </a:extLst>
          </p:cNvPr>
          <p:cNvSpPr txBox="1"/>
          <p:nvPr/>
        </p:nvSpPr>
        <p:spPr>
          <a:xfrm>
            <a:off x="4837482" y="413793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A76069F2-2AA8-46DF-BFF0-0961CC4014DC}"/>
              </a:ext>
            </a:extLst>
          </p:cNvPr>
          <p:cNvSpPr txBox="1"/>
          <p:nvPr/>
        </p:nvSpPr>
        <p:spPr>
          <a:xfrm>
            <a:off x="4524641" y="3900340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72198AC0-3FD1-43E0-A4BC-C6C9287625F6}"/>
              </a:ext>
            </a:extLst>
          </p:cNvPr>
          <p:cNvSpPr txBox="1"/>
          <p:nvPr/>
        </p:nvSpPr>
        <p:spPr>
          <a:xfrm>
            <a:off x="4626051" y="373562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8D2E9371-3674-4100-8732-293F89C28E78}"/>
              </a:ext>
            </a:extLst>
          </p:cNvPr>
          <p:cNvSpPr txBox="1"/>
          <p:nvPr/>
        </p:nvSpPr>
        <p:spPr>
          <a:xfrm>
            <a:off x="4807426" y="391710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540FCDD8-CBAD-4CF8-9819-6EE0D7C3F4B3}"/>
              </a:ext>
            </a:extLst>
          </p:cNvPr>
          <p:cNvSpPr txBox="1"/>
          <p:nvPr/>
        </p:nvSpPr>
        <p:spPr>
          <a:xfrm>
            <a:off x="5029053" y="434126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CF9F4CC8-9D2B-44FA-BDA4-6B5077C585D5}"/>
              </a:ext>
            </a:extLst>
          </p:cNvPr>
          <p:cNvSpPr txBox="1"/>
          <p:nvPr/>
        </p:nvSpPr>
        <p:spPr>
          <a:xfrm>
            <a:off x="4049081" y="4313418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AD49A766-A6EA-4353-AB45-975873E42F82}"/>
              </a:ext>
            </a:extLst>
          </p:cNvPr>
          <p:cNvSpPr txBox="1"/>
          <p:nvPr/>
        </p:nvSpPr>
        <p:spPr>
          <a:xfrm>
            <a:off x="4505147" y="3607512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cxnSp>
        <p:nvCxnSpPr>
          <p:cNvPr id="307" name="직선 화살표 연결선 306">
            <a:extLst>
              <a:ext uri="{FF2B5EF4-FFF2-40B4-BE49-F238E27FC236}">
                <a16:creationId xmlns:a16="http://schemas.microsoft.com/office/drawing/2014/main" id="{E3CE114E-EAEC-4F51-8632-081CFAC05A3E}"/>
              </a:ext>
            </a:extLst>
          </p:cNvPr>
          <p:cNvCxnSpPr/>
          <p:nvPr/>
        </p:nvCxnSpPr>
        <p:spPr>
          <a:xfrm>
            <a:off x="2054003" y="4719741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id="{C8A56B62-AD47-4C53-927A-1C19B2E5C4B4}"/>
              </a:ext>
            </a:extLst>
          </p:cNvPr>
          <p:cNvSpPr txBox="1"/>
          <p:nvPr/>
        </p:nvSpPr>
        <p:spPr>
          <a:xfrm>
            <a:off x="1999555" y="3412421"/>
            <a:ext cx="1152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 차이의 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9337CEF2-7062-4C91-BF6E-882B475E8F53}"/>
                  </a:ext>
                </a:extLst>
              </p:cNvPr>
              <p:cNvSpPr txBox="1"/>
              <p:nvPr/>
            </p:nvSpPr>
            <p:spPr>
              <a:xfrm>
                <a:off x="4429161" y="4721727"/>
                <a:ext cx="6693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  <a:ea typeface="배달의민족 주아" panose="02020603020101020101" pitchFamily="18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9337CEF2-7062-4C91-BF6E-882B475E8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61" y="4721727"/>
                <a:ext cx="66935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64F31221-F29A-48D8-9E15-5153CCF0EA76}"/>
              </a:ext>
            </a:extLst>
          </p:cNvPr>
          <p:cNvCxnSpPr/>
          <p:nvPr/>
        </p:nvCxnSpPr>
        <p:spPr>
          <a:xfrm>
            <a:off x="4756368" y="4678823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0AD0D108-71BF-432F-A08E-E8F5A946EC86}"/>
              </a:ext>
            </a:extLst>
          </p:cNvPr>
          <p:cNvSpPr txBox="1"/>
          <p:nvPr/>
        </p:nvSpPr>
        <p:spPr>
          <a:xfrm>
            <a:off x="4356793" y="3789740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BA2BF029-2A8D-4892-B1FC-8BA6DEDC5F57}"/>
              </a:ext>
            </a:extLst>
          </p:cNvPr>
          <p:cNvSpPr txBox="1"/>
          <p:nvPr/>
        </p:nvSpPr>
        <p:spPr>
          <a:xfrm>
            <a:off x="4626051" y="3446852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10794DF8-03D8-4954-BD8F-AB94DDB4DDD9}"/>
              </a:ext>
            </a:extLst>
          </p:cNvPr>
          <p:cNvSpPr txBox="1"/>
          <p:nvPr/>
        </p:nvSpPr>
        <p:spPr>
          <a:xfrm>
            <a:off x="7384877" y="4728247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 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5295F85A-D50A-4018-9CEE-F88126D16B59}"/>
              </a:ext>
            </a:extLst>
          </p:cNvPr>
          <p:cNvSpPr txBox="1"/>
          <p:nvPr/>
        </p:nvSpPr>
        <p:spPr>
          <a:xfrm>
            <a:off x="7530750" y="30771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8386D3A-F1C6-488E-8033-B7A3940F21C5}"/>
              </a:ext>
            </a:extLst>
          </p:cNvPr>
          <p:cNvSpPr txBox="1"/>
          <p:nvPr/>
        </p:nvSpPr>
        <p:spPr>
          <a:xfrm>
            <a:off x="7470639" y="147376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데이터값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29" name="그림 328">
            <a:extLst>
              <a:ext uri="{FF2B5EF4-FFF2-40B4-BE49-F238E27FC236}">
                <a16:creationId xmlns:a16="http://schemas.microsoft.com/office/drawing/2014/main" id="{F9875368-482F-4290-8CA0-683E3D74D00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28" b="89926" l="8908" r="89916">
                        <a14:foregroundMark x1="79328" y1="42260" x2="81061" y2="42433"/>
                        <a14:foregroundMark x1="8908" y1="54054" x2="8908" y2="54054"/>
                        <a14:foregroundMark x1="9244" y1="55774" x2="9244" y2="55774"/>
                        <a14:backgroundMark x1="84706" y1="43489" x2="84706" y2="43489"/>
                        <a14:backgroundMark x1="84706" y1="43489" x2="84706" y2="43489"/>
                        <a14:backgroundMark x1="84538" y1="42998" x2="84538" y2="42998"/>
                        <a14:backgroundMark x1="84706" y1="42506" x2="84538" y2="42752"/>
                        <a14:backgroundMark x1="84538" y1="42752" x2="83866" y2="42752"/>
                        <a14:backgroundMark x1="83529" y1="43243" x2="83361" y2="43489"/>
                        <a14:backgroundMark x1="83866" y1="42998" x2="83866" y2="43243"/>
                        <a14:backgroundMark x1="83529" y1="43243" x2="83193" y2="43489"/>
                        <a14:backgroundMark x1="83193" y1="42998" x2="83193" y2="42998"/>
                        <a14:backgroundMark x1="83193" y1="42998" x2="83193" y2="42998"/>
                        <a14:backgroundMark x1="83025" y1="42998" x2="83025" y2="42998"/>
                        <a14:backgroundMark x1="83025" y1="42752" x2="83529" y2="42998"/>
                        <a14:backgroundMark x1="84034" y1="42506" x2="82017" y2="43980"/>
                      </a14:backgroundRemoval>
                    </a14:imgEffect>
                  </a14:imgLayer>
                </a14:imgProps>
              </a:ext>
            </a:extLst>
          </a:blip>
          <a:srcRect t="29798" b="12324"/>
          <a:stretch/>
        </p:blipFill>
        <p:spPr>
          <a:xfrm rot="5400000">
            <a:off x="711859" y="1389961"/>
            <a:ext cx="1517508" cy="600785"/>
          </a:xfrm>
          <a:prstGeom prst="rect">
            <a:avLst/>
          </a:prstGeom>
        </p:spPr>
      </p:pic>
      <p:sp>
        <p:nvSpPr>
          <p:cNvPr id="330" name="TextBox 329">
            <a:extLst>
              <a:ext uri="{FF2B5EF4-FFF2-40B4-BE49-F238E27FC236}">
                <a16:creationId xmlns:a16="http://schemas.microsoft.com/office/drawing/2014/main" id="{2126F626-11BC-4D72-BCC9-B61FEFE0D163}"/>
              </a:ext>
            </a:extLst>
          </p:cNvPr>
          <p:cNvSpPr txBox="1"/>
          <p:nvPr/>
        </p:nvSpPr>
        <p:spPr>
          <a:xfrm>
            <a:off x="251520" y="1347614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집단의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 계산</a:t>
            </a:r>
          </a:p>
        </p:txBody>
      </p:sp>
      <p:pic>
        <p:nvPicPr>
          <p:cNvPr id="331" name="그림 330">
            <a:extLst>
              <a:ext uri="{FF2B5EF4-FFF2-40B4-BE49-F238E27FC236}">
                <a16:creationId xmlns:a16="http://schemas.microsoft.com/office/drawing/2014/main" id="{963C65DE-6388-45DC-A85A-E9C35564C335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28" b="89926" l="8908" r="89916">
                        <a14:foregroundMark x1="79328" y1="42260" x2="81061" y2="42433"/>
                        <a14:foregroundMark x1="8908" y1="54054" x2="8908" y2="54054"/>
                        <a14:foregroundMark x1="9244" y1="55774" x2="9244" y2="55774"/>
                        <a14:backgroundMark x1="84706" y1="43489" x2="84706" y2="43489"/>
                        <a14:backgroundMark x1="84706" y1="43489" x2="84706" y2="43489"/>
                        <a14:backgroundMark x1="84538" y1="42998" x2="84538" y2="42998"/>
                        <a14:backgroundMark x1="84706" y1="42506" x2="84538" y2="42752"/>
                        <a14:backgroundMark x1="84538" y1="42752" x2="83866" y2="42752"/>
                        <a14:backgroundMark x1="83529" y1="43243" x2="83361" y2="43489"/>
                        <a14:backgroundMark x1="83866" y1="42998" x2="83866" y2="43243"/>
                        <a14:backgroundMark x1="83529" y1="43243" x2="83193" y2="43489"/>
                        <a14:backgroundMark x1="83193" y1="42998" x2="83193" y2="42998"/>
                        <a14:backgroundMark x1="83193" y1="42998" x2="83193" y2="42998"/>
                        <a14:backgroundMark x1="83025" y1="42998" x2="83025" y2="42998"/>
                        <a14:backgroundMark x1="83025" y1="42752" x2="83529" y2="42998"/>
                        <a14:backgroundMark x1="84034" y1="42506" x2="82017" y2="43980"/>
                      </a14:backgroundRemoval>
                    </a14:imgEffect>
                  </a14:imgLayer>
                </a14:imgProps>
              </a:ext>
            </a:extLst>
          </a:blip>
          <a:srcRect t="29798" b="12324"/>
          <a:stretch/>
        </p:blipFill>
        <p:spPr>
          <a:xfrm rot="5400000">
            <a:off x="711859" y="3053708"/>
            <a:ext cx="1517508" cy="600785"/>
          </a:xfrm>
          <a:prstGeom prst="rect">
            <a:avLst/>
          </a:prstGeom>
        </p:spPr>
      </p:pic>
      <p:sp>
        <p:nvSpPr>
          <p:cNvPr id="332" name="TextBox 331">
            <a:extLst>
              <a:ext uri="{FF2B5EF4-FFF2-40B4-BE49-F238E27FC236}">
                <a16:creationId xmlns:a16="http://schemas.microsoft.com/office/drawing/2014/main" id="{EBBC07F5-11A0-4B67-9E12-944EF60BCC0F}"/>
              </a:ext>
            </a:extLst>
          </p:cNvPr>
          <p:cNvSpPr txBox="1"/>
          <p:nvPr/>
        </p:nvSpPr>
        <p:spPr>
          <a:xfrm>
            <a:off x="328465" y="3011361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평균값의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 계산</a:t>
            </a:r>
          </a:p>
        </p:txBody>
      </p:sp>
    </p:spTree>
    <p:extLst>
      <p:ext uri="{BB962C8B-B14F-4D97-AF65-F5344CB8AC3E}">
        <p14:creationId xmlns:p14="http://schemas.microsoft.com/office/powerpoint/2010/main" val="340789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245CC-9F28-4F8F-BDD7-FF635F765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789552"/>
            <a:ext cx="4752528" cy="35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5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6454F4D-04AE-466D-9F07-EFBCB8F7B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789552"/>
            <a:ext cx="4752528" cy="35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5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D4F7EE9-ABD4-4CDC-BDFB-EAE6B3260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789552"/>
            <a:ext cx="4752528" cy="35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9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F8F4A726-95FB-4001-8287-4BCFEB245473}"/>
              </a:ext>
            </a:extLst>
          </p:cNvPr>
          <p:cNvGrpSpPr/>
          <p:nvPr/>
        </p:nvGrpSpPr>
        <p:grpSpPr>
          <a:xfrm>
            <a:off x="323528" y="959557"/>
            <a:ext cx="8598363" cy="3224386"/>
            <a:chOff x="323528" y="571500"/>
            <a:chExt cx="10668000" cy="40005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9B74335-7C70-43C0-BFB8-74D433CCF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571500"/>
              <a:ext cx="5334000" cy="40005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C5BD53F-AF3D-4D02-A443-EA2BC2986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7528" y="571500"/>
              <a:ext cx="5334000" cy="40005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4D05EFA-CCB1-49B4-BF5F-2F1B250DEFAC}"/>
              </a:ext>
            </a:extLst>
          </p:cNvPr>
          <p:cNvSpPr txBox="1"/>
          <p:nvPr/>
        </p:nvSpPr>
        <p:spPr>
          <a:xfrm>
            <a:off x="1943096" y="3147814"/>
            <a:ext cx="12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넓이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0.95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E88EA-4DD8-4194-801B-0C749D0A581F}"/>
              </a:ext>
            </a:extLst>
          </p:cNvPr>
          <p:cNvSpPr txBox="1"/>
          <p:nvPr/>
        </p:nvSpPr>
        <p:spPr>
          <a:xfrm>
            <a:off x="6236292" y="3147814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넓이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0.99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3A188F4-F362-4997-AA79-AD40AE7ABD13}"/>
              </a:ext>
            </a:extLst>
          </p:cNvPr>
          <p:cNvCxnSpPr>
            <a:cxnSpLocks/>
          </p:cNvCxnSpPr>
          <p:nvPr/>
        </p:nvCxnSpPr>
        <p:spPr>
          <a:xfrm>
            <a:off x="3794274" y="2427734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31BB980-3874-45FF-B289-159802235E5D}"/>
              </a:ext>
            </a:extLst>
          </p:cNvPr>
          <p:cNvSpPr txBox="1"/>
          <p:nvPr/>
        </p:nvSpPr>
        <p:spPr>
          <a:xfrm>
            <a:off x="3421156" y="205840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2.228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A3A50EE-392C-4705-A30D-BA21B1E8A26A}"/>
              </a:ext>
            </a:extLst>
          </p:cNvPr>
          <p:cNvCxnSpPr>
            <a:cxnSpLocks/>
          </p:cNvCxnSpPr>
          <p:nvPr/>
        </p:nvCxnSpPr>
        <p:spPr>
          <a:xfrm>
            <a:off x="1304745" y="2427734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BEB89F-A8AF-4478-B6C3-153D634CDB65}"/>
              </a:ext>
            </a:extLst>
          </p:cNvPr>
          <p:cNvSpPr txBox="1"/>
          <p:nvPr/>
        </p:nvSpPr>
        <p:spPr>
          <a:xfrm>
            <a:off x="866991" y="2058402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-2.228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4D08C44-F9BC-40E4-9BC6-6BEB5FB65E23}"/>
              </a:ext>
            </a:extLst>
          </p:cNvPr>
          <p:cNvCxnSpPr>
            <a:cxnSpLocks/>
          </p:cNvCxnSpPr>
          <p:nvPr/>
        </p:nvCxnSpPr>
        <p:spPr>
          <a:xfrm>
            <a:off x="8388424" y="2427734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53EA3C-5C50-4E43-83B2-D413F714EAD9}"/>
              </a:ext>
            </a:extLst>
          </p:cNvPr>
          <p:cNvSpPr txBox="1"/>
          <p:nvPr/>
        </p:nvSpPr>
        <p:spPr>
          <a:xfrm>
            <a:off x="7720339" y="2058402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2.764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E4EE2AE-D8F7-4FD0-A389-BCC26858631F}"/>
              </a:ext>
            </a:extLst>
          </p:cNvPr>
          <p:cNvCxnSpPr>
            <a:cxnSpLocks/>
          </p:cNvCxnSpPr>
          <p:nvPr/>
        </p:nvCxnSpPr>
        <p:spPr>
          <a:xfrm>
            <a:off x="5337193" y="2427734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97BD5BE-BAE5-4A67-B0B9-F5A315457A3D}"/>
              </a:ext>
            </a:extLst>
          </p:cNvPr>
          <p:cNvSpPr txBox="1"/>
          <p:nvPr/>
        </p:nvSpPr>
        <p:spPr>
          <a:xfrm>
            <a:off x="5166174" y="205840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-2.764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434C2C-03AB-4616-80A1-A55C5A269E6E}"/>
              </a:ext>
            </a:extLst>
          </p:cNvPr>
          <p:cNvSpPr txBox="1"/>
          <p:nvPr/>
        </p:nvSpPr>
        <p:spPr>
          <a:xfrm>
            <a:off x="1120414" y="541232"/>
            <a:ext cx="6903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T-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자유도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10)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 경우 넓이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0.95, 0.99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얻기 위한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t-value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53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843923" y="987574"/>
            <a:ext cx="3793747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s://static.wikia.nocookie.net/camp_for_bragging_rights/images/0/0e/Stickman.png/revision/latest/scale-to-width-down/768?cb=2020042120281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538017" y="3147813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iosensor1\Documents\카카오톡 받은 파일\KakaoTalk_20210112_17220673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625" y="3017482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A65917C-C1CA-4BEC-9A52-5C956AACE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830123" y="321982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F1121B1F-EE41-4C1B-A4FF-E4A7E2BB54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801187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ECD7B91-B619-4636-87A0-189262FB9A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052736" y="248315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DC2B6D8A-A3D6-4E2F-A10C-DE84D59F5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214329" y="210329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C145F8A-033D-44CD-AC67-E266F8E4B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231680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C7076C6E-49B2-482B-B7FD-673C2E277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20788" y="210539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38C0570-91B7-4FE2-BD54-69A36C812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93277" y="256209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BCEA209-287B-426A-A89E-AC8DF719D3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459323" y="2873125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7EED442-9BA4-4F3F-839B-37181C011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177999" y="3214185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8834A16-D595-40C8-A3F7-ED057947C5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78445" y="311180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4399884-A42D-47A5-9C67-4C931EA71D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22278" y="318371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B65EC2D2-819F-48CD-B299-89B81CECF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19234" y="167864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C6C7D888-4A76-4FAA-8DBE-055AEB48D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608200" y="133045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737EE91-3827-4F67-9207-A45EC72DC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89512" y="213005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FEC3BF5D-3598-4F48-9B93-F18FAB88B3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46410" y="1762507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6EC4890-C91B-452F-B84A-A40946AA2F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33487" y="2620930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5D5B4E5-72B3-48E0-896B-069F91006C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85180" y="2930410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A714B0B-EE6B-4177-9AB6-36C950C4A3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991816" y="28486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B49E87C-0761-4481-9C7B-7B75ACF4E6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345220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0493075-C508-4CFD-8712-B61F4FBAA8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39765" y="324810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FB8C632B-13F1-48D5-93F4-A16AFC766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41784" y="338959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CA3E50E-EEB4-4F81-A532-D33A31B4B8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307933" y="3346427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F2FDEE37-5688-4014-8A2E-D0120CE06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918" y="1606630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29B039A2-A7DE-4B77-AFE1-171E62ADE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321" y="2086187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5F2858DA-151B-4D69-A22F-F04EE730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651" y="2402527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A0571733-BB80-40C7-8439-D585F8D6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68" y="2342240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2F3CE1D9-850E-47D1-AB26-B6D1C30B7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097" y="3266779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9A2B1A7-8A49-4243-A805-9BBB7A5FC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770205" y="1111356"/>
            <a:ext cx="162296" cy="32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EDD2DED5-4563-465C-9F25-31FF9AEF9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47" y="1381841"/>
            <a:ext cx="441945" cy="48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756ED3-AF96-4DCA-A7CF-837BA2AE3095}"/>
              </a:ext>
            </a:extLst>
          </p:cNvPr>
          <p:cNvSpPr txBox="1"/>
          <p:nvPr/>
        </p:nvSpPr>
        <p:spPr>
          <a:xfrm>
            <a:off x="938170" y="1104368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1D5D9B-7FCE-44E6-BD85-E492798A8DEE}"/>
              </a:ext>
            </a:extLst>
          </p:cNvPr>
          <p:cNvSpPr txBox="1"/>
          <p:nvPr/>
        </p:nvSpPr>
        <p:spPr>
          <a:xfrm>
            <a:off x="938170" y="1464651"/>
            <a:ext cx="1418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sample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선택된 사람</a:t>
            </a:r>
          </a:p>
        </p:txBody>
      </p:sp>
      <p:pic>
        <p:nvPicPr>
          <p:cNvPr id="88" name="그림 8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0827379-6B36-40E4-B3D2-1B670629409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59" t="17801" r="11172" b="16401"/>
          <a:stretch/>
        </p:blipFill>
        <p:spPr>
          <a:xfrm>
            <a:off x="4275804" y="2130051"/>
            <a:ext cx="1392796" cy="85899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7D99E92A-139F-42A3-9FEB-6722EF039862}"/>
              </a:ext>
            </a:extLst>
          </p:cNvPr>
          <p:cNvSpPr txBox="1"/>
          <p:nvPr/>
        </p:nvSpPr>
        <p:spPr>
          <a:xfrm>
            <a:off x="1826988" y="3935935"/>
            <a:ext cx="178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모집단의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7022337" y="915565"/>
            <a:ext cx="0" cy="3001665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742" y="987574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6637184" y="208618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6538846" y="232734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6894642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6866949" y="22215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6771285" y="188360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7054286" y="20055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7120675" y="232672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6605235" y="25344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6509701" y="269030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6436082" y="28627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6853184" y="26986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6691275" y="287243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6320815" y="30602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6681854" y="30810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6482724" y="32632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6172912" y="33624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6771285" y="331825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7081097" y="309730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7078832" y="2846334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7161279" y="26417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7348720" y="30988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7225874" y="32872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7536525" y="33940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7061735" y="344759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6957824" y="171976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6744017" y="155231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6565301" y="525908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F22571D-3744-43F2-B47A-33FBDE888CF5}"/>
              </a:ext>
            </a:extLst>
          </p:cNvPr>
          <p:cNvSpPr txBox="1"/>
          <p:nvPr/>
        </p:nvSpPr>
        <p:spPr>
          <a:xfrm>
            <a:off x="6132009" y="3935935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0666278-973B-4E97-ADF8-E73BB1D427AA}"/>
              </a:ext>
            </a:extLst>
          </p:cNvPr>
          <p:cNvSpPr txBox="1"/>
          <p:nvPr/>
        </p:nvSpPr>
        <p:spPr>
          <a:xfrm>
            <a:off x="3406599" y="1726261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선택된 표본의 평균을 계산해 표시</a:t>
            </a:r>
          </a:p>
        </p:txBody>
      </p:sp>
    </p:spTree>
    <p:extLst>
      <p:ext uri="{BB962C8B-B14F-4D97-AF65-F5344CB8AC3E}">
        <p14:creationId xmlns:p14="http://schemas.microsoft.com/office/powerpoint/2010/main" val="1961102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4454104" y="680488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1C795E2-4BAB-4B30-8615-EF5D39005982}"/>
              </a:ext>
            </a:extLst>
          </p:cNvPr>
          <p:cNvCxnSpPr>
            <a:cxnSpLocks/>
          </p:cNvCxnSpPr>
          <p:nvPr/>
        </p:nvCxnSpPr>
        <p:spPr>
          <a:xfrm>
            <a:off x="3869596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F755B02-EC7C-4BA0-A253-E7B3B6C7D81C}"/>
              </a:ext>
            </a:extLst>
          </p:cNvPr>
          <p:cNvCxnSpPr>
            <a:cxnSpLocks/>
          </p:cNvCxnSpPr>
          <p:nvPr/>
        </p:nvCxnSpPr>
        <p:spPr>
          <a:xfrm>
            <a:off x="5038613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203598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4057250" y="230221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3958912" y="254336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4314708" y="26535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4287015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4191351" y="209962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4474352" y="22215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4540741" y="254274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4025301" y="275051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3929767" y="29063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3856148" y="307880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4273250" y="29146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4111341" y="30884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3740881" y="32762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4101920" y="32971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3902790" y="347925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3592978" y="35784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4191351" y="353427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4501163" y="331333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4498898" y="3062358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4581345" y="285775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4768786" y="33148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4645940" y="350328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4956591" y="36100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4481801" y="366361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4377890" y="193579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4164083" y="176834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4079945" y="311156"/>
            <a:ext cx="7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F22571D-3744-43F2-B47A-33FBDE888CF5}"/>
              </a:ext>
            </a:extLst>
          </p:cNvPr>
          <p:cNvSpPr txBox="1"/>
          <p:nvPr/>
        </p:nvSpPr>
        <p:spPr>
          <a:xfrm>
            <a:off x="3552075" y="4285564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37A9EBD-8651-4827-A9C8-718C09951F70}"/>
              </a:ext>
            </a:extLst>
          </p:cNvPr>
          <p:cNvSpPr txBox="1"/>
          <p:nvPr/>
        </p:nvSpPr>
        <p:spPr>
          <a:xfrm>
            <a:off x="4493334" y="753142"/>
            <a:ext cx="1160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0DFB557-63B6-4825-A4E9-AA48679DDB80}"/>
              </a:ext>
            </a:extLst>
          </p:cNvPr>
          <p:cNvSpPr txBox="1"/>
          <p:nvPr/>
        </p:nvSpPr>
        <p:spPr>
          <a:xfrm>
            <a:off x="3245859" y="748670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4E12E168-D9FF-4343-B35E-06DA76E44FB7}"/>
              </a:ext>
            </a:extLst>
          </p:cNvPr>
          <p:cNvSpPr/>
          <p:nvPr/>
        </p:nvSpPr>
        <p:spPr>
          <a:xfrm>
            <a:off x="3897425" y="2189351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화살표: 왼쪽/오른쪽 85">
            <a:extLst>
              <a:ext uri="{FF2B5EF4-FFF2-40B4-BE49-F238E27FC236}">
                <a16:creationId xmlns:a16="http://schemas.microsoft.com/office/drawing/2014/main" id="{EF7A27AD-799A-48D7-92C2-6074E551A6E9}"/>
              </a:ext>
            </a:extLst>
          </p:cNvPr>
          <p:cNvSpPr/>
          <p:nvPr/>
        </p:nvSpPr>
        <p:spPr>
          <a:xfrm>
            <a:off x="5375969" y="1832095"/>
            <a:ext cx="492172" cy="197857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413CFF-9145-48E8-AA03-05D6C8B2F931}"/>
              </a:ext>
            </a:extLst>
          </p:cNvPr>
          <p:cNvSpPr txBox="1"/>
          <p:nvPr/>
        </p:nvSpPr>
        <p:spPr>
          <a:xfrm>
            <a:off x="5831752" y="1800218"/>
            <a:ext cx="1082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신뢰구간</a:t>
            </a:r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(95%)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962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2541820" y="872500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1C795E2-4BAB-4B30-8615-EF5D39005982}"/>
              </a:ext>
            </a:extLst>
          </p:cNvPr>
          <p:cNvCxnSpPr>
            <a:cxnSpLocks/>
          </p:cNvCxnSpPr>
          <p:nvPr/>
        </p:nvCxnSpPr>
        <p:spPr>
          <a:xfrm>
            <a:off x="1957312" y="1238271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F755B02-EC7C-4BA0-A253-E7B3B6C7D81C}"/>
              </a:ext>
            </a:extLst>
          </p:cNvPr>
          <p:cNvCxnSpPr>
            <a:cxnSpLocks/>
          </p:cNvCxnSpPr>
          <p:nvPr/>
        </p:nvCxnSpPr>
        <p:spPr>
          <a:xfrm>
            <a:off x="3126329" y="1238271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24" y="1395610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2144966" y="249422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2046628" y="273538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2402424" y="284560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2374731" y="262958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2279067" y="229163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2562068" y="241356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2628457" y="27347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2113017" y="294252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2017483" y="309833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1943864" y="327081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2360966" y="31066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2199057" y="328046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1828597" y="346830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2189636" y="348913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1990506" y="367126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1680694" y="377049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2279067" y="372628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2588879" y="350534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2586614" y="3254370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2669061" y="304977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2856502" y="350686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2733656" y="369529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3044307" y="38020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2569517" y="385563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2465606" y="21278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2251799" y="196035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2167661" y="503168"/>
            <a:ext cx="7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37A9EBD-8651-4827-A9C8-718C09951F70}"/>
              </a:ext>
            </a:extLst>
          </p:cNvPr>
          <p:cNvSpPr txBox="1"/>
          <p:nvPr/>
        </p:nvSpPr>
        <p:spPr>
          <a:xfrm>
            <a:off x="2581050" y="945154"/>
            <a:ext cx="116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0DFB557-63B6-4825-A4E9-AA48679DDB80}"/>
              </a:ext>
            </a:extLst>
          </p:cNvPr>
          <p:cNvSpPr txBox="1"/>
          <p:nvPr/>
        </p:nvSpPr>
        <p:spPr>
          <a:xfrm>
            <a:off x="1333575" y="940682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4E12E168-D9FF-4343-B35E-06DA76E44FB7}"/>
              </a:ext>
            </a:extLst>
          </p:cNvPr>
          <p:cNvSpPr/>
          <p:nvPr/>
        </p:nvSpPr>
        <p:spPr>
          <a:xfrm>
            <a:off x="1985141" y="2381363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567797A9-1B95-48D7-A914-C32948666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573" y="1419622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B50D454-7782-4D91-942D-A2CBC421BD0A}"/>
              </a:ext>
            </a:extLst>
          </p:cNvPr>
          <p:cNvSpPr txBox="1"/>
          <p:nvPr/>
        </p:nvSpPr>
        <p:spPr>
          <a:xfrm>
            <a:off x="6114015" y="25182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AFD3A8-A8B6-4089-9582-35652582A896}"/>
              </a:ext>
            </a:extLst>
          </p:cNvPr>
          <p:cNvSpPr txBox="1"/>
          <p:nvPr/>
        </p:nvSpPr>
        <p:spPr>
          <a:xfrm>
            <a:off x="6015677" y="275939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97AC1A-88D8-489C-B181-250982D56C31}"/>
              </a:ext>
            </a:extLst>
          </p:cNvPr>
          <p:cNvSpPr txBox="1"/>
          <p:nvPr/>
        </p:nvSpPr>
        <p:spPr>
          <a:xfrm>
            <a:off x="6371473" y="28696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346752E-5488-4DC5-9EE3-C4ECCE01D7F0}"/>
              </a:ext>
            </a:extLst>
          </p:cNvPr>
          <p:cNvSpPr txBox="1"/>
          <p:nvPr/>
        </p:nvSpPr>
        <p:spPr>
          <a:xfrm>
            <a:off x="6343780" y="26535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9218C4-D86C-45A5-8FBF-C8D0EDD08DD9}"/>
              </a:ext>
            </a:extLst>
          </p:cNvPr>
          <p:cNvSpPr txBox="1"/>
          <p:nvPr/>
        </p:nvSpPr>
        <p:spPr>
          <a:xfrm>
            <a:off x="6248116" y="231565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45CEF7-4DD8-4FF8-B97A-20BCFE989144}"/>
              </a:ext>
            </a:extLst>
          </p:cNvPr>
          <p:cNvSpPr txBox="1"/>
          <p:nvPr/>
        </p:nvSpPr>
        <p:spPr>
          <a:xfrm>
            <a:off x="6531117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204CD6-2B7D-4C99-83B0-2A1A8CF77015}"/>
              </a:ext>
            </a:extLst>
          </p:cNvPr>
          <p:cNvSpPr txBox="1"/>
          <p:nvPr/>
        </p:nvSpPr>
        <p:spPr>
          <a:xfrm>
            <a:off x="6597506" y="27587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AD9D71-6BA9-4EA5-8EB3-AA790AD88DD3}"/>
              </a:ext>
            </a:extLst>
          </p:cNvPr>
          <p:cNvSpPr txBox="1"/>
          <p:nvPr/>
        </p:nvSpPr>
        <p:spPr>
          <a:xfrm>
            <a:off x="6082066" y="29665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7E6127-D001-49D5-A147-4CD89EF1314E}"/>
              </a:ext>
            </a:extLst>
          </p:cNvPr>
          <p:cNvSpPr txBox="1"/>
          <p:nvPr/>
        </p:nvSpPr>
        <p:spPr>
          <a:xfrm>
            <a:off x="5986532" y="31223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7DB12B-678F-4074-B3EC-04F830F8B8C2}"/>
              </a:ext>
            </a:extLst>
          </p:cNvPr>
          <p:cNvSpPr txBox="1"/>
          <p:nvPr/>
        </p:nvSpPr>
        <p:spPr>
          <a:xfrm>
            <a:off x="5912913" y="329483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0F1712F-93DE-4B98-8F89-EF10D2526DD9}"/>
              </a:ext>
            </a:extLst>
          </p:cNvPr>
          <p:cNvSpPr txBox="1"/>
          <p:nvPr/>
        </p:nvSpPr>
        <p:spPr>
          <a:xfrm>
            <a:off x="6330015" y="31306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8873E0B-870A-485E-96A1-42943FEC48A0}"/>
              </a:ext>
            </a:extLst>
          </p:cNvPr>
          <p:cNvSpPr txBox="1"/>
          <p:nvPr/>
        </p:nvSpPr>
        <p:spPr>
          <a:xfrm>
            <a:off x="6168106" y="330448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1BEFBC-70EA-4CE9-B5D4-8A9EB58C0ADC}"/>
              </a:ext>
            </a:extLst>
          </p:cNvPr>
          <p:cNvSpPr txBox="1"/>
          <p:nvPr/>
        </p:nvSpPr>
        <p:spPr>
          <a:xfrm>
            <a:off x="5797646" y="34923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24FE00C-29E2-47F9-B430-780C006DE449}"/>
              </a:ext>
            </a:extLst>
          </p:cNvPr>
          <p:cNvSpPr txBox="1"/>
          <p:nvPr/>
        </p:nvSpPr>
        <p:spPr>
          <a:xfrm>
            <a:off x="6158685" y="351314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7B89BE7-4A4B-4047-BD00-1BCD38BAA3E5}"/>
              </a:ext>
            </a:extLst>
          </p:cNvPr>
          <p:cNvSpPr txBox="1"/>
          <p:nvPr/>
        </p:nvSpPr>
        <p:spPr>
          <a:xfrm>
            <a:off x="5959555" y="369527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CC3AF41-3457-4574-AAD5-2B6060015252}"/>
              </a:ext>
            </a:extLst>
          </p:cNvPr>
          <p:cNvSpPr txBox="1"/>
          <p:nvPr/>
        </p:nvSpPr>
        <p:spPr>
          <a:xfrm>
            <a:off x="5649743" y="379450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CE45887-6A98-4817-A7D8-BFAE901A8DC1}"/>
              </a:ext>
            </a:extLst>
          </p:cNvPr>
          <p:cNvSpPr txBox="1"/>
          <p:nvPr/>
        </p:nvSpPr>
        <p:spPr>
          <a:xfrm>
            <a:off x="6248116" y="375029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2F018F6-0017-4ED1-8030-12C91AA72D40}"/>
              </a:ext>
            </a:extLst>
          </p:cNvPr>
          <p:cNvSpPr txBox="1"/>
          <p:nvPr/>
        </p:nvSpPr>
        <p:spPr>
          <a:xfrm>
            <a:off x="6557928" y="35293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BA6E83D-2249-4DC6-A1B4-7C22457768FF}"/>
              </a:ext>
            </a:extLst>
          </p:cNvPr>
          <p:cNvSpPr txBox="1"/>
          <p:nvPr/>
        </p:nvSpPr>
        <p:spPr>
          <a:xfrm>
            <a:off x="6555663" y="3278382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9C6BCCD-2628-4D76-A995-044B5AA812DE}"/>
              </a:ext>
            </a:extLst>
          </p:cNvPr>
          <p:cNvSpPr txBox="1"/>
          <p:nvPr/>
        </p:nvSpPr>
        <p:spPr>
          <a:xfrm>
            <a:off x="6638110" y="307378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002F21C-B982-4402-807D-B9C235CB5647}"/>
              </a:ext>
            </a:extLst>
          </p:cNvPr>
          <p:cNvSpPr txBox="1"/>
          <p:nvPr/>
        </p:nvSpPr>
        <p:spPr>
          <a:xfrm>
            <a:off x="6825551" y="35308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E9DC2E7-A48D-4066-94FF-D555D3E7E111}"/>
              </a:ext>
            </a:extLst>
          </p:cNvPr>
          <p:cNvSpPr txBox="1"/>
          <p:nvPr/>
        </p:nvSpPr>
        <p:spPr>
          <a:xfrm>
            <a:off x="6702705" y="371930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0C088A5-94CB-4927-982B-3302A7498C98}"/>
              </a:ext>
            </a:extLst>
          </p:cNvPr>
          <p:cNvSpPr txBox="1"/>
          <p:nvPr/>
        </p:nvSpPr>
        <p:spPr>
          <a:xfrm>
            <a:off x="7013356" y="38260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815668A-4B13-45DD-AB13-4F9D783A4E28}"/>
              </a:ext>
            </a:extLst>
          </p:cNvPr>
          <p:cNvSpPr txBox="1"/>
          <p:nvPr/>
        </p:nvSpPr>
        <p:spPr>
          <a:xfrm>
            <a:off x="6538566" y="387964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9F4289-ABD0-455B-89BA-9B4FFE130233}"/>
              </a:ext>
            </a:extLst>
          </p:cNvPr>
          <p:cNvSpPr txBox="1"/>
          <p:nvPr/>
        </p:nvSpPr>
        <p:spPr>
          <a:xfrm>
            <a:off x="6434655" y="215181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3C75685-2BE3-41AF-B676-658EC2DCA468}"/>
              </a:ext>
            </a:extLst>
          </p:cNvPr>
          <p:cNvSpPr txBox="1"/>
          <p:nvPr/>
        </p:nvSpPr>
        <p:spPr>
          <a:xfrm>
            <a:off x="6220848" y="198436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4E8311-123B-4F32-939B-2A947174DC40}"/>
              </a:ext>
            </a:extLst>
          </p:cNvPr>
          <p:cNvCxnSpPr>
            <a:cxnSpLocks/>
          </p:cNvCxnSpPr>
          <p:nvPr/>
        </p:nvCxnSpPr>
        <p:spPr>
          <a:xfrm>
            <a:off x="6811717" y="896512"/>
            <a:ext cx="0" cy="333142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140027E9-CEFC-47FB-B1C0-F3A211CA9D4D}"/>
              </a:ext>
            </a:extLst>
          </p:cNvPr>
          <p:cNvSpPr txBox="1"/>
          <p:nvPr/>
        </p:nvSpPr>
        <p:spPr>
          <a:xfrm>
            <a:off x="6349392" y="52718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5118AA6-BF0B-4B34-9C5E-2117DBBD1395}"/>
              </a:ext>
            </a:extLst>
          </p:cNvPr>
          <p:cNvCxnSpPr>
            <a:cxnSpLocks/>
          </p:cNvCxnSpPr>
          <p:nvPr/>
        </p:nvCxnSpPr>
        <p:spPr>
          <a:xfrm>
            <a:off x="6227209" y="1262283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E7ECA80-9C63-44B4-8524-62B4B30F7463}"/>
              </a:ext>
            </a:extLst>
          </p:cNvPr>
          <p:cNvCxnSpPr>
            <a:cxnSpLocks/>
          </p:cNvCxnSpPr>
          <p:nvPr/>
        </p:nvCxnSpPr>
        <p:spPr>
          <a:xfrm>
            <a:off x="7396226" y="1262283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E9E0AE4-DD5D-43F2-A623-C0D646CE516F}"/>
              </a:ext>
            </a:extLst>
          </p:cNvPr>
          <p:cNvSpPr txBox="1"/>
          <p:nvPr/>
        </p:nvSpPr>
        <p:spPr>
          <a:xfrm>
            <a:off x="6780414" y="969166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398BA9-391F-40BB-BBB2-FD9FC5EF9F31}"/>
              </a:ext>
            </a:extLst>
          </p:cNvPr>
          <p:cNvSpPr txBox="1"/>
          <p:nvPr/>
        </p:nvSpPr>
        <p:spPr>
          <a:xfrm>
            <a:off x="5535344" y="964694"/>
            <a:ext cx="1284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8" name="화살표: 왼쪽/오른쪽 107">
            <a:extLst>
              <a:ext uri="{FF2B5EF4-FFF2-40B4-BE49-F238E27FC236}">
                <a16:creationId xmlns:a16="http://schemas.microsoft.com/office/drawing/2014/main" id="{62D491F2-D664-4A4F-A4B5-32ECFC5A6A0A}"/>
              </a:ext>
            </a:extLst>
          </p:cNvPr>
          <p:cNvSpPr/>
          <p:nvPr/>
        </p:nvSpPr>
        <p:spPr>
          <a:xfrm>
            <a:off x="6255038" y="2405375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3" name="그림 11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1758220-5C9F-485A-936A-7C4BC6ADDE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59" t="17801" r="11172" b="16401"/>
          <a:stretch/>
        </p:blipFill>
        <p:spPr>
          <a:xfrm>
            <a:off x="3816908" y="2323255"/>
            <a:ext cx="1392796" cy="85899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293189C6-EBCC-4C60-9AD9-132E9B8E744E}"/>
              </a:ext>
            </a:extLst>
          </p:cNvPr>
          <p:cNvSpPr txBox="1"/>
          <p:nvPr/>
        </p:nvSpPr>
        <p:spPr>
          <a:xfrm>
            <a:off x="3843090" y="1399925"/>
            <a:ext cx="1340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신뢰구간을</a:t>
            </a:r>
            <a:endParaRPr lang="en-US" altLang="ko-KR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 평균을 </a:t>
            </a:r>
            <a:endParaRPr lang="en-US" altLang="ko-KR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중심으로 이동</a:t>
            </a:r>
          </a:p>
        </p:txBody>
      </p:sp>
    </p:spTree>
    <p:extLst>
      <p:ext uri="{BB962C8B-B14F-4D97-AF65-F5344CB8AC3E}">
        <p14:creationId xmlns:p14="http://schemas.microsoft.com/office/powerpoint/2010/main" val="3468801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000" y="1203598"/>
            <a:ext cx="3686554" cy="2524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353997" y="213983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15840" y="185166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표본 추출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54734" y="1397316"/>
            <a:ext cx="553611" cy="1867277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791019" y="1038554"/>
            <a:ext cx="237046" cy="534144"/>
            <a:chOff x="6791019" y="1033792"/>
            <a:chExt cx="237046" cy="534144"/>
          </a:xfrm>
        </p:grpSpPr>
        <p:cxnSp>
          <p:nvCxnSpPr>
            <p:cNvPr id="9" name="직선 연결선 8"/>
            <p:cNvCxnSpPr/>
            <p:nvPr/>
          </p:nvCxnSpPr>
          <p:spPr>
            <a:xfrm flipV="1">
              <a:off x="7028065" y="1033792"/>
              <a:ext cx="0" cy="53414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6791019" y="1177808"/>
              <a:ext cx="2370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32240" y="765940"/>
                <a:ext cx="8162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/>
                        </a:rPr>
                        <m:t>𝑆𝐸𝑀</m:t>
                      </m:r>
                      <m:r>
                        <a:rPr lang="en-US" altLang="ko-KR" sz="1200" b="0" i="1" smtClean="0">
                          <a:latin typeface="Cambria Math"/>
                        </a:rPr>
                        <m:t>×2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765940"/>
                <a:ext cx="81624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오른쪽 중괄호 22"/>
          <p:cNvSpPr/>
          <p:nvPr/>
        </p:nvSpPr>
        <p:spPr>
          <a:xfrm rot="5400000">
            <a:off x="6963885" y="3514728"/>
            <a:ext cx="137736" cy="556037"/>
          </a:xfrm>
          <a:prstGeom prst="rightBrace">
            <a:avLst>
              <a:gd name="adj1" fmla="val 72301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052059" y="3910285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이 안에 </a:t>
            </a:r>
            <a:r>
              <a:rPr lang="en-US" altLang="ko-KR" sz="1200" dirty="0"/>
              <a:t>95% </a:t>
            </a:r>
            <a:r>
              <a:rPr lang="ko-KR" altLang="en-US" sz="1200" dirty="0"/>
              <a:t>확률로</a:t>
            </a:r>
            <a:endParaRPr lang="en-US" altLang="ko-KR" sz="1200" dirty="0"/>
          </a:p>
          <a:p>
            <a:pPr algn="ctr"/>
            <a:r>
              <a:rPr lang="ko-KR" altLang="en-US" sz="1200" dirty="0"/>
              <a:t>모평균이 포함되어 있음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3" name="그룹 2"/>
          <p:cNvGrpSpPr/>
          <p:nvPr/>
        </p:nvGrpSpPr>
        <p:grpSpPr>
          <a:xfrm>
            <a:off x="7308304" y="1038554"/>
            <a:ext cx="237046" cy="534144"/>
            <a:chOff x="7308304" y="1055618"/>
            <a:chExt cx="237046" cy="534144"/>
          </a:xfrm>
        </p:grpSpPr>
        <p:cxnSp>
          <p:nvCxnSpPr>
            <p:cNvPr id="12" name="직선 연결선 11"/>
            <p:cNvCxnSpPr/>
            <p:nvPr/>
          </p:nvCxnSpPr>
          <p:spPr>
            <a:xfrm flipV="1">
              <a:off x="7310771" y="1055618"/>
              <a:ext cx="0" cy="53414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>
              <a:off x="7308304" y="1199634"/>
              <a:ext cx="2370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15567"/>
            <a:ext cx="441912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97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270</Words>
  <Application>Microsoft Office PowerPoint</Application>
  <PresentationFormat>화면 슬라이드 쇼(16:9)</PresentationFormat>
  <Paragraphs>187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배달의민족 주아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여동훈</cp:lastModifiedBy>
  <cp:revision>26</cp:revision>
  <dcterms:created xsi:type="dcterms:W3CDTF">2021-01-06T04:50:46Z</dcterms:created>
  <dcterms:modified xsi:type="dcterms:W3CDTF">2021-01-16T08:20:36Z</dcterms:modified>
</cp:coreProperties>
</file>