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BB685C-447C-4A35-B90C-BBF1085510D5}"/>
              </a:ext>
            </a:extLst>
          </p:cNvPr>
          <p:cNvGrpSpPr/>
          <p:nvPr/>
        </p:nvGrpSpPr>
        <p:grpSpPr>
          <a:xfrm>
            <a:off x="163718" y="1785983"/>
            <a:ext cx="11121732" cy="3257357"/>
            <a:chOff x="163718" y="1785983"/>
            <a:chExt cx="11121732" cy="32573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2B2D0-E87F-4CEA-8559-C34C4A7B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18" y="1814660"/>
              <a:ext cx="10940736" cy="322868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765D57-1FA6-4E35-A821-E79D4AF47DE8}"/>
                </a:ext>
              </a:extLst>
            </p:cNvPr>
            <p:cNvGrpSpPr/>
            <p:nvPr/>
          </p:nvGrpSpPr>
          <p:grpSpPr>
            <a:xfrm>
              <a:off x="2139046" y="1785983"/>
              <a:ext cx="9146404" cy="3255000"/>
              <a:chOff x="2139046" y="1785983"/>
              <a:chExt cx="9146404" cy="325500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7DB7754-F1D3-49C6-A62C-3827DCB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046" y="2964180"/>
                <a:ext cx="269580" cy="6538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9C90FEC-5A86-49A5-8A3B-FFF54265A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263" y="3640668"/>
                <a:ext cx="386499" cy="388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E42743C-E681-44C1-8F94-C9F08EE9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42" y="3101419"/>
                <a:ext cx="221529" cy="5166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C6C7C61-B860-4A91-8571-D82AD07D2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1371" y="2149312"/>
                <a:ext cx="0" cy="10894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932BD1-E3D4-499D-95CA-4A42A5236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14" r="10616"/>
              <a:stretch/>
            </p:blipFill>
            <p:spPr>
              <a:xfrm>
                <a:off x="10306316" y="1785983"/>
                <a:ext cx="386500" cy="3255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036DD-579B-4240-B70C-BEE2DE720921}"/>
                  </a:ext>
                </a:extLst>
              </p:cNvPr>
              <p:cNvSpPr txBox="1"/>
              <p:nvPr/>
            </p:nvSpPr>
            <p:spPr>
              <a:xfrm>
                <a:off x="10562175" y="445332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시작점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89143E-2963-422F-84EF-87F703DA8F73}"/>
                  </a:ext>
                </a:extLst>
              </p:cNvPr>
              <p:cNvSpPr txBox="1"/>
              <p:nvPr/>
            </p:nvSpPr>
            <p:spPr>
              <a:xfrm>
                <a:off x="10541395" y="199292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끝점</a:t>
                </a:r>
                <a:endParaRPr lang="ko-KR" altLang="en-US" sz="14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2A5347C-FC5D-4463-A04A-C426A57D2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1097" y="2368992"/>
                <a:ext cx="0" cy="202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2020-08-20T22:42:18Z</dcterms:created>
  <dcterms:modified xsi:type="dcterms:W3CDTF">2020-08-20T22:49:13Z</dcterms:modified>
</cp:coreProperties>
</file>