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2AE7B65-CD1D-4B5A-AC0B-EC628A1EC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AC604126-17AA-4904-9CED-2E02570D1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1956101-B332-4D99-A989-EB22E2BE8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D61C-91E8-4975-B752-B0ED7D93F697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5C9CE56-4111-4664-9DAB-718050960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7DCACFE-D477-49B7-868C-557AC50E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E16E-D549-42A1-967A-57D479DFC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41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41B5D79-7F18-4839-AFB1-262702965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1CE89AA-1DF3-4575-8A26-2D7FDE842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2C8AF2F-01E3-4D72-A75F-8DAB7BEAA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D61C-91E8-4975-B752-B0ED7D93F697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72F472B-8D56-4F79-87DE-C0CFCCE4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E46DF30-C40A-478A-8981-09D7360E9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E16E-D549-42A1-967A-57D479DFC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918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E5305361-07C5-4641-A262-9FC9A8278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76A2A7D-4E1D-4873-8785-29676E81C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17FA96-D437-4429-B045-3FE6F30E2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D61C-91E8-4975-B752-B0ED7D93F697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B9636B6-C900-4FB3-B275-79172C01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98ED465-2BE0-4673-949C-CD60BEC2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E16E-D549-42A1-967A-57D479DFC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18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A9ED4DE-27A0-41B7-BCC5-40742CC5C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0C49DB-C818-4F74-868F-FA33FAA1C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711DCE0-9518-49C9-A860-856B8DF2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D61C-91E8-4975-B752-B0ED7D93F697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0771609-680C-4909-BAFA-B3644BA0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7E4197E-FF65-4FC6-909E-9713E064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E16E-D549-42A1-967A-57D479DFC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5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8E2B0A9-E3FF-48C7-A029-6A5993DEF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307356A-E1E3-4233-A840-25B3B2FDB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08994BD-9447-4F9D-B330-A49FF52A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D61C-91E8-4975-B752-B0ED7D93F697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A620886-08F1-44F1-AD20-2E3D93E7D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684289-6DF5-4D24-BB02-B1B9F988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E16E-D549-42A1-967A-57D479DFC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5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E6EDCB4-D164-4AA7-87C6-CCD4A252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D949049-60CE-4731-9558-19799CD90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9205D79-F835-4272-8FDE-16AADB9ED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D120705-E67C-4057-BF18-904AFF548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D61C-91E8-4975-B752-B0ED7D93F697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50017F9-A1EE-4EA7-B2DA-8EDC0B4B6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DEC0B46-B375-440C-AC1D-6D13344D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E16E-D549-42A1-967A-57D479DFC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52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9180053-93E8-4C58-BE22-C976AF6CB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48131C3-1CC6-45FD-81D2-2D3BC99D1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770B383-B2B2-48E5-8967-5689D159C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0629A68-9B9E-405E-8F2F-7922E056B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05A15E5C-8142-4173-A393-87E27DB94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4D5536FB-1353-4125-853E-AFC2DE773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D61C-91E8-4975-B752-B0ED7D93F697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A2C0F608-7960-4858-A83B-694F59EC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34DA77F-8D2B-4F4B-9AE3-E91F5C11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E16E-D549-42A1-967A-57D479DFC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44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3897722-2820-414A-8280-9DDD8C0CD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ADAB480-1DE4-4E57-B91E-F1056E1C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D61C-91E8-4975-B752-B0ED7D93F697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DF24594-2316-4133-94EA-118599D78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E4D90E1-31BF-4D36-92E5-8029951E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E16E-D549-42A1-967A-57D479DFC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69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19974F95-2729-4140-BE8E-A55EB1D5A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D61C-91E8-4975-B752-B0ED7D93F697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06291714-F8E6-478B-9128-448B35594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D1A6EB0-FD15-4655-9F74-4DF53EFC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E16E-D549-42A1-967A-57D479DFC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76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E2A3EAC-64A8-4F9E-B6BD-33B0C6396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5776432-825F-434F-8C62-1A5C1C75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B961F4F-700A-4A07-8B0E-04B4A270A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09B8D49-3126-43C2-BFEC-7FDAF3006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D61C-91E8-4975-B752-B0ED7D93F697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1A35F09-7E7B-444E-A7C0-3FD16D2A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FAC7B80-29C2-472F-989D-14F79369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E16E-D549-42A1-967A-57D479DFC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5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00E60F4-E3A4-415F-881F-94115EAA2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C69A3372-5DAC-4069-B8E1-3F7B1366F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543FF44-8BF4-4FB1-81EC-C255E5518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63F91A5-CFF3-4FEC-963D-056C85E75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D61C-91E8-4975-B752-B0ED7D93F697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55914A5-9561-4C1C-A0DE-0EFF39B4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96A670A-82AE-4A90-B8A3-083B59C7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E16E-D549-42A1-967A-57D479DFC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79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04ACBE5-D800-4AB6-BA18-8CE9F524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6654B5F-D7B7-4514-BAD5-FD122D76D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8A1D55-0ECE-4DB1-BAE1-80C435A13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D61C-91E8-4975-B752-B0ED7D93F697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D9E9544-1868-4252-B071-695187805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30563F1-C736-4B8E-8108-C74B883FF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AE16E-D549-42A1-967A-57D479DFC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00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55EBE03-7A64-4D14-BE04-30E09CE0A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868" y="527901"/>
            <a:ext cx="7736264" cy="580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6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48" y="1706862"/>
            <a:ext cx="3477781" cy="3444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485" y="1706862"/>
            <a:ext cx="3444276" cy="3444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417" y="1706862"/>
            <a:ext cx="3464536" cy="3444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904348" y="1406105"/>
                <a:ext cx="13867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ko-KR" altLang="en-US" sz="1400" dirty="0" smtClean="0">
                    <a:latin typeface="KoPub돋움체 Bold" pitchFamily="18" charset="-127"/>
                    <a:ea typeface="KoPub돋움체 Bold" pitchFamily="18" charset="-127"/>
                  </a:rPr>
                  <a:t>이 꽤 작은 경우</a:t>
                </a:r>
                <a:endParaRPr lang="ko-KR" altLang="en-US" sz="1400" dirty="0">
                  <a:latin typeface="KoPub돋움체 Bold" pitchFamily="18" charset="-127"/>
                  <a:ea typeface="KoPub돋움체 Bold" pitchFamily="18" charset="-127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348" y="1406105"/>
                <a:ext cx="1386790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r="-439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801006" y="1406105"/>
                <a:ext cx="25880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ko-KR" altLang="en-US" sz="1400" dirty="0" smtClean="0">
                    <a:latin typeface="KoPub돋움체 Bold" pitchFamily="18" charset="-127"/>
                    <a:ea typeface="KoPub돋움체 Bold" pitchFamily="18" charset="-127"/>
                  </a:rPr>
                  <a:t>은 충분히 크지만</a:t>
                </a:r>
                <a:r>
                  <a:rPr lang="en-US" altLang="ko-KR" sz="1400" dirty="0" smtClean="0">
                    <a:latin typeface="KoPub돋움체 Bold" pitchFamily="18" charset="-127"/>
                    <a:ea typeface="KoPub돋움체 Bold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ko-KR" altLang="en-US" sz="1400" dirty="0" smtClean="0">
                    <a:latin typeface="KoPub돋움체 Bold" pitchFamily="18" charset="-127"/>
                    <a:ea typeface="KoPub돋움체 Bold" pitchFamily="18" charset="-127"/>
                  </a:rPr>
                  <a:t>가 작은 경우</a:t>
                </a:r>
                <a:endParaRPr lang="ko-KR" altLang="en-US" sz="1400" dirty="0">
                  <a:latin typeface="KoPub돋움체 Bold" pitchFamily="18" charset="-127"/>
                  <a:ea typeface="KoPub돋움체 Bold" pitchFamily="18" charset="-127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006" y="1406105"/>
                <a:ext cx="2588016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236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8450700" y="1406105"/>
                <a:ext cx="24309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ko-KR" altLang="en-US" sz="1400" dirty="0" smtClean="0">
                    <a:latin typeface="KoPub돋움체 Bold" pitchFamily="18" charset="-127"/>
                    <a:ea typeface="KoPub돋움체 Bold" pitchFamily="18" charset="-127"/>
                  </a:rPr>
                  <a:t>은 충분히 크지만</a:t>
                </a:r>
                <a:r>
                  <a:rPr lang="en-US" altLang="ko-KR" sz="1400" dirty="0" smtClean="0">
                    <a:latin typeface="KoPub돋움체 Bold" pitchFamily="18" charset="-127"/>
                    <a:ea typeface="KoPub돋움체 Bold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ko-KR" altLang="en-US" sz="1400" dirty="0" smtClean="0">
                    <a:latin typeface="KoPub돋움체 Bold" pitchFamily="18" charset="-127"/>
                    <a:ea typeface="KoPub돋움체 Bold" pitchFamily="18" charset="-127"/>
                  </a:rPr>
                  <a:t>가 큰 경우</a:t>
                </a:r>
                <a:endParaRPr lang="ko-KR" altLang="en-US" sz="1400" dirty="0">
                  <a:latin typeface="KoPub돋움체 Bold" pitchFamily="18" charset="-127"/>
                  <a:ea typeface="KoPub돋움체 Bold" pitchFamily="18" charset="-127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700" y="1406105"/>
                <a:ext cx="2430922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25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533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</Words>
  <Application>Microsoft Office PowerPoint</Application>
  <PresentationFormat>사용자 지정</PresentationFormat>
  <Paragraphs>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DongHoon</dc:creator>
  <cp:lastModifiedBy>biosensor1</cp:lastModifiedBy>
  <cp:revision>3</cp:revision>
  <dcterms:created xsi:type="dcterms:W3CDTF">2021-04-24T09:24:10Z</dcterms:created>
  <dcterms:modified xsi:type="dcterms:W3CDTF">2021-04-26T00:39:57Z</dcterms:modified>
</cp:coreProperties>
</file>