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7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원호 3"/>
          <p:cNvSpPr/>
          <p:nvPr/>
        </p:nvSpPr>
        <p:spPr>
          <a:xfrm rot="1003698">
            <a:off x="2771206" y="1306216"/>
            <a:ext cx="3975881" cy="4055796"/>
          </a:xfrm>
          <a:prstGeom prst="arc">
            <a:avLst>
              <a:gd name="adj1" fmla="val 18287702"/>
              <a:gd name="adj2" fmla="val 1940649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2022-01-06T06:28:44Z</dcterms:modified>
</cp:coreProperties>
</file>