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97F1E8-42BD-4924-8DB5-8236D4BE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20" y="1433512"/>
            <a:ext cx="5342760" cy="39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A0AC9F-2069-4A64-A5F4-B0A0307949D4}"/>
              </a:ext>
            </a:extLst>
          </p:cNvPr>
          <p:cNvCxnSpPr/>
          <p:nvPr/>
        </p:nvCxnSpPr>
        <p:spPr>
          <a:xfrm>
            <a:off x="1331640" y="4437112"/>
            <a:ext cx="6552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E59165-A536-45C3-9571-97D5DF0A6DFD}"/>
              </a:ext>
            </a:extLst>
          </p:cNvPr>
          <p:cNvCxnSpPr/>
          <p:nvPr/>
        </p:nvCxnSpPr>
        <p:spPr>
          <a:xfrm flipV="1">
            <a:off x="4572000" y="112474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D4C9E3-0BCB-4DCD-89D3-7022983042FC}"/>
              </a:ext>
            </a:extLst>
          </p:cNvPr>
          <p:cNvSpPr txBox="1"/>
          <p:nvPr/>
        </p:nvSpPr>
        <p:spPr>
          <a:xfrm>
            <a:off x="4211960" y="44371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D7FCA7-CAE3-4545-8722-1D31A0E1157F}"/>
                  </a:ext>
                </a:extLst>
              </p:cNvPr>
              <p:cNvSpPr txBox="1"/>
              <p:nvPr/>
            </p:nvSpPr>
            <p:spPr>
              <a:xfrm>
                <a:off x="7728716" y="4437112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D7FCA7-CAE3-4545-8722-1D31A0E11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716" y="4437112"/>
                <a:ext cx="3968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A31095-47C5-4E00-A6B5-E385851D5BB5}"/>
                  </a:ext>
                </a:extLst>
              </p:cNvPr>
              <p:cNvSpPr txBox="1"/>
              <p:nvPr/>
            </p:nvSpPr>
            <p:spPr>
              <a:xfrm>
                <a:off x="4126425" y="94007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A31095-47C5-4E00-A6B5-E385851D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25" y="940078"/>
                <a:ext cx="396839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46BCD2-AB54-45E4-BA56-C2FCC7C7448A}"/>
                  </a:ext>
                </a:extLst>
              </p:cNvPr>
              <p:cNvSpPr txBox="1"/>
              <p:nvPr/>
            </p:nvSpPr>
            <p:spPr>
              <a:xfrm>
                <a:off x="4126425" y="262762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46BCD2-AB54-45E4-BA56-C2FCC7C7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25" y="2627620"/>
                <a:ext cx="3968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51CD31-E11F-45CC-9B0B-7EEA0DE4FB8C}"/>
              </a:ext>
            </a:extLst>
          </p:cNvPr>
          <p:cNvCxnSpPr>
            <a:cxnSpLocks/>
          </p:cNvCxnSpPr>
          <p:nvPr/>
        </p:nvCxnSpPr>
        <p:spPr>
          <a:xfrm>
            <a:off x="4572000" y="2812286"/>
            <a:ext cx="3602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50DA32F-CB51-4E15-8C98-3D0FD707DEA3}"/>
              </a:ext>
            </a:extLst>
          </p:cNvPr>
          <p:cNvSpPr/>
          <p:nvPr/>
        </p:nvSpPr>
        <p:spPr>
          <a:xfrm>
            <a:off x="4537672" y="277628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3DEABA-F3B7-498D-9E93-3EAB7337A7AC}"/>
              </a:ext>
            </a:extLst>
          </p:cNvPr>
          <p:cNvCxnSpPr>
            <a:cxnSpLocks/>
          </p:cNvCxnSpPr>
          <p:nvPr/>
        </p:nvCxnSpPr>
        <p:spPr>
          <a:xfrm>
            <a:off x="969709" y="4437112"/>
            <a:ext cx="3602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F0728B9-7A6F-47CB-A426-738BA5238370}"/>
              </a:ext>
            </a:extLst>
          </p:cNvPr>
          <p:cNvSpPr/>
          <p:nvPr/>
        </p:nvSpPr>
        <p:spPr>
          <a:xfrm>
            <a:off x="4538483" y="440111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87BF3-DEB6-4C23-A232-D8F68A2C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62" y="1340768"/>
            <a:ext cx="559107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9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</Words>
  <Application>Microsoft Office PowerPoint</Application>
  <PresentationFormat>화면 슬라이드 쇼(4:3)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8</cp:revision>
  <dcterms:created xsi:type="dcterms:W3CDTF">2006-10-05T04:04:58Z</dcterms:created>
  <dcterms:modified xsi:type="dcterms:W3CDTF">2020-09-26T08:18:18Z</dcterms:modified>
</cp:coreProperties>
</file>