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8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763" y="1433513"/>
            <a:ext cx="106775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6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229726" y="3286330"/>
            <a:ext cx="576064" cy="28534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3701" y="2852936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시간 포인트에</a:t>
            </a:r>
            <a:endParaRPr lang="en-US" altLang="ko-KR" sz="900" dirty="0"/>
          </a:p>
          <a:p>
            <a:pPr algn="ctr"/>
            <a:r>
              <a:rPr lang="ko-KR" altLang="en-US" sz="900" dirty="0"/>
              <a:t>맞게 기울기 조정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r="52049"/>
          <a:stretch/>
        </p:blipFill>
        <p:spPr bwMode="auto">
          <a:xfrm>
            <a:off x="83123" y="1599126"/>
            <a:ext cx="3934468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5" r="6128"/>
          <a:stretch/>
        </p:blipFill>
        <p:spPr bwMode="auto">
          <a:xfrm>
            <a:off x="4921043" y="1599126"/>
            <a:ext cx="4203335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53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1E42B02-90CD-448F-BAD7-974D945B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80" y="47667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13A140A-7A4B-4145-ABA0-A3315E7C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BF0702-91CC-4201-A57E-1A5BCBAC6020}"/>
              </a:ext>
            </a:extLst>
          </p:cNvPr>
          <p:cNvCxnSpPr>
            <a:cxnSpLocks/>
          </p:cNvCxnSpPr>
          <p:nvPr/>
        </p:nvCxnSpPr>
        <p:spPr>
          <a:xfrm flipV="1">
            <a:off x="1259632" y="764704"/>
            <a:ext cx="3672408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81C86B-938A-4E59-A67D-6D092F2B9E22}"/>
              </a:ext>
            </a:extLst>
          </p:cNvPr>
          <p:cNvCxnSpPr>
            <a:cxnSpLocks/>
          </p:cNvCxnSpPr>
          <p:nvPr/>
        </p:nvCxnSpPr>
        <p:spPr>
          <a:xfrm flipV="1">
            <a:off x="4499992" y="4035599"/>
            <a:ext cx="3672408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8BF2BA-D8CB-414E-A424-90028F6A2DEC}"/>
              </a:ext>
            </a:extLst>
          </p:cNvPr>
          <p:cNvCxnSpPr/>
          <p:nvPr/>
        </p:nvCxnSpPr>
        <p:spPr>
          <a:xfrm flipV="1">
            <a:off x="1043608" y="620688"/>
            <a:ext cx="3672408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741C98-C416-4DC3-825E-043C25CB680D}"/>
              </a:ext>
            </a:extLst>
          </p:cNvPr>
          <p:cNvSpPr txBox="1"/>
          <p:nvPr/>
        </p:nvSpPr>
        <p:spPr>
          <a:xfrm rot="20319788">
            <a:off x="1994758" y="10119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시간의 흐름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0B4A22-080C-4E0F-9DDB-F92E04851910}"/>
                  </a:ext>
                </a:extLst>
              </p:cNvPr>
              <p:cNvSpPr txBox="1"/>
              <p:nvPr/>
            </p:nvSpPr>
            <p:spPr>
              <a:xfrm>
                <a:off x="2466138" y="1863874"/>
                <a:ext cx="9693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0B4A22-080C-4E0F-9DDB-F92E04851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8" y="1863874"/>
                <a:ext cx="969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C3954-90EA-41ED-B4E8-1368ED18F756}"/>
                  </a:ext>
                </a:extLst>
              </p:cNvPr>
              <p:cNvSpPr txBox="1"/>
              <p:nvPr/>
            </p:nvSpPr>
            <p:spPr>
              <a:xfrm>
                <a:off x="4993743" y="868070"/>
                <a:ext cx="9693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C3954-90EA-41ED-B4E8-1368ED18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43" y="868070"/>
                <a:ext cx="9693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93851CED-9519-4ECA-B937-ACCB47D2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D6393-D12C-443B-B3CC-29A17DD882FE}"/>
                  </a:ext>
                </a:extLst>
              </p:cNvPr>
              <p:cNvSpPr txBox="1"/>
              <p:nvPr/>
            </p:nvSpPr>
            <p:spPr>
              <a:xfrm>
                <a:off x="1347680" y="2308230"/>
                <a:ext cx="793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D6393-D12C-443B-B3CC-29A17DD88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0" y="2308230"/>
                <a:ext cx="793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6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</Words>
  <Application>Microsoft Office PowerPoint</Application>
  <PresentationFormat>화면 슬라이드 쇼(4:3)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9</cp:revision>
  <dcterms:created xsi:type="dcterms:W3CDTF">2006-10-05T04:04:58Z</dcterms:created>
  <dcterms:modified xsi:type="dcterms:W3CDTF">2021-07-08T23:14:21Z</dcterms:modified>
</cp:coreProperties>
</file>