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492588" cy="3998645"/>
            <a:chOff x="1905220" y="1429677"/>
            <a:chExt cx="6492588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580112" y="3893041"/>
              <a:ext cx="2817696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그나마 최대한 세 점의</a:t>
              </a:r>
              <a:endParaRPr lang="en-US" altLang="ko-KR" dirty="0"/>
            </a:p>
            <a:p>
              <a:pPr algn="ctr"/>
              <a:r>
                <a:rPr lang="ko-KR" altLang="en-US" dirty="0"/>
                <a:t>트렌드를 잘 설명해줄 수</a:t>
              </a:r>
              <a:endParaRPr lang="en-US" altLang="ko-KR" dirty="0"/>
            </a:p>
            <a:p>
              <a:pPr algn="ctr"/>
              <a:r>
                <a:rPr lang="ko-KR" altLang="en-US" dirty="0"/>
                <a:t>있을 것 같은 선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7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2" cy="369332"/>
              </a:xfrm>
              <a:prstGeom prst="rect">
                <a:avLst/>
              </a:prstGeom>
              <a:blipFill>
                <a:blip r:embed="rId5"/>
                <a:stretch>
                  <a:fillRect t="-3333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6</cp:revision>
  <dcterms:created xsi:type="dcterms:W3CDTF">2006-10-05T04:04:58Z</dcterms:created>
  <dcterms:modified xsi:type="dcterms:W3CDTF">2020-09-03T10:58:53Z</dcterms:modified>
</cp:coreProperties>
</file>