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68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이등변 삼각형 4"/>
          <p:cNvSpPr/>
          <p:nvPr/>
        </p:nvSpPr>
        <p:spPr>
          <a:xfrm rot="20564983">
            <a:off x="3589488" y="3662308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1461033">
            <a:off x="4797487" y="3309459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8460608">
            <a:off x="5707861" y="2224055"/>
            <a:ext cx="112768" cy="11081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7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20126431">
            <a:off x="3096394" y="3479073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9900000">
            <a:off x="5167373" y="3166480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9900000">
            <a:off x="4081639" y="2582188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2387536">
            <a:off x="4214138" y="3470846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5553043">
            <a:off x="4671780" y="3039434"/>
            <a:ext cx="102516" cy="10379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4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143351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이등변 삼각형 5"/>
          <p:cNvSpPr/>
          <p:nvPr/>
        </p:nvSpPr>
        <p:spPr>
          <a:xfrm rot="7838624">
            <a:off x="6182419" y="3707196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036246">
            <a:off x="4453388" y="4878431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922396">
            <a:off x="4729777" y="1727983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8996630">
            <a:off x="2998507" y="2894040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7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2021-05-25T00:42:59Z</dcterms:modified>
</cp:coreProperties>
</file>