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66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7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61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49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72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3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18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2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70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93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1E7EA-CBE6-44DA-9AA9-820291065A3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7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27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1</cp:revision>
  <dcterms:created xsi:type="dcterms:W3CDTF">2021-03-30T07:13:30Z</dcterms:created>
  <dcterms:modified xsi:type="dcterms:W3CDTF">2021-03-30T07:14:02Z</dcterms:modified>
</cp:coreProperties>
</file>