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58" r:id="rId6"/>
    <p:sldId id="262" r:id="rId7"/>
    <p:sldId id="264" r:id="rId8"/>
    <p:sldId id="257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F76282E4-2607-4A7B-AC8E-EE80D256273E}"/>
              </a:ext>
            </a:extLst>
          </p:cNvPr>
          <p:cNvGrpSpPr/>
          <p:nvPr/>
        </p:nvGrpSpPr>
        <p:grpSpPr>
          <a:xfrm>
            <a:off x="1259632" y="1124744"/>
            <a:ext cx="4228670" cy="4176464"/>
            <a:chOff x="1655676" y="332656"/>
            <a:chExt cx="5832648" cy="5760640"/>
          </a:xfrm>
        </p:grpSpPr>
        <p:sp>
          <p:nvSpPr>
            <p:cNvPr id="4" name="이등변 삼각형 3">
              <a:extLst>
                <a:ext uri="{FF2B5EF4-FFF2-40B4-BE49-F238E27FC236}">
                  <a16:creationId xmlns="" xmlns:a16="http://schemas.microsoft.com/office/drawing/2014/main" id="{AFD4DA42-7792-4F7D-82DD-249D32289E72}"/>
                </a:ext>
              </a:extLst>
            </p:cNvPr>
            <p:cNvSpPr/>
            <p:nvPr/>
          </p:nvSpPr>
          <p:spPr>
            <a:xfrm>
              <a:off x="1655676" y="332656"/>
              <a:ext cx="5832648" cy="5760640"/>
            </a:xfrm>
            <a:prstGeom prst="triangle">
              <a:avLst/>
            </a:prstGeom>
            <a:noFill/>
            <a:ln w="76200">
              <a:solidFill>
                <a:schemeClr val="accent1"/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custGeom>
                      <a:avLst/>
                      <a:gdLst>
                        <a:gd name="connsiteX0" fmla="*/ 0 w 4228670"/>
                        <a:gd name="connsiteY0" fmla="*/ 4176464 h 4176464"/>
                        <a:gd name="connsiteX1" fmla="*/ 2114335 w 4228670"/>
                        <a:gd name="connsiteY1" fmla="*/ 0 h 4176464"/>
                        <a:gd name="connsiteX2" fmla="*/ 4228670 w 4228670"/>
                        <a:gd name="connsiteY2" fmla="*/ 4176464 h 4176464"/>
                        <a:gd name="connsiteX3" fmla="*/ 0 w 4228670"/>
                        <a:gd name="connsiteY3" fmla="*/ 4176464 h 4176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228670" h="4176464" extrusionOk="0">
                          <a:moveTo>
                            <a:pt x="0" y="4176464"/>
                          </a:moveTo>
                          <a:cubicBezTo>
                            <a:pt x="992032" y="2479577"/>
                            <a:pt x="1835524" y="807589"/>
                            <a:pt x="2114335" y="0"/>
                          </a:cubicBezTo>
                          <a:cubicBezTo>
                            <a:pt x="2425386" y="908624"/>
                            <a:pt x="3617883" y="2781888"/>
                            <a:pt x="4228670" y="4176464"/>
                          </a:cubicBezTo>
                          <a:cubicBezTo>
                            <a:pt x="3200773" y="4311064"/>
                            <a:pt x="1932197" y="4019268"/>
                            <a:pt x="0" y="41764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E52AF2F-3459-461C-BDA1-70220CBD9AB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>
              <a:off x="3599892" y="332656"/>
              <a:ext cx="972108" cy="568863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8A4267E0-DEA5-48FF-BA33-295AC66BC5CF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4572000" y="332656"/>
              <a:ext cx="972108" cy="576064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9E343086-D2F5-489F-9E39-1385961BBC0B}"/>
                </a:ext>
              </a:extLst>
            </p:cNvPr>
            <p:cNvCxnSpPr>
              <a:cxnSpLocks/>
              <a:stCxn id="4" idx="1"/>
              <a:endCxn id="4" idx="5"/>
            </p:cNvCxnSpPr>
            <p:nvPr/>
          </p:nvCxnSpPr>
          <p:spPr>
            <a:xfrm>
              <a:off x="3113838" y="3212976"/>
              <a:ext cx="291632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9771E8AA-4505-4A71-BCBE-79378D3B24DD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653136"/>
              <a:ext cx="432048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2501C24B-3F12-49D5-AE6D-D140CFB5F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1772816"/>
              <a:ext cx="144016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래픽 35" descr="뒤로 윤곽선">
            <a:extLst>
              <a:ext uri="{FF2B5EF4-FFF2-40B4-BE49-F238E27FC236}">
                <a16:creationId xmlns="" xmlns:a16="http://schemas.microsoft.com/office/drawing/2014/main" id="{855F08D9-AB50-4607-BCF0-7998CD949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98096">
            <a:off x="4482940" y="105301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62F256E-4ECE-4423-9568-42AAF5712E37}"/>
              </a:ext>
            </a:extLst>
          </p:cNvPr>
          <p:cNvSpPr txBox="1"/>
          <p:nvPr/>
        </p:nvSpPr>
        <p:spPr>
          <a:xfrm>
            <a:off x="5028335" y="1844824"/>
            <a:ext cx="30267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삼각형이 몇 개</a:t>
            </a:r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들어있을까요</a:t>
            </a:r>
            <a:r>
              <a:rPr lang="en-US" altLang="ko-KR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?</a:t>
            </a:r>
          </a:p>
          <a:p>
            <a:pPr algn="ctr"/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☆전체와 부분☆</a:t>
            </a:r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46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43263"/>
                  </p:ext>
                </p:extLst>
              </p:nvPr>
            </p:nvGraphicFramePr>
            <p:xfrm>
              <a:off x="155339" y="1611954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43263"/>
                  </p:ext>
                </p:extLst>
              </p:nvPr>
            </p:nvGraphicFramePr>
            <p:xfrm>
              <a:off x="155339" y="1611954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254098" r="-200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254098" r="-100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254098" r="-508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354098" r="-200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354098" r="-100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354098" r="-50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454098" r="-200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454098" r="-100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454098" r="-50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554098" r="-2005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554098" r="-1005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554098" r="-50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176236" y="2548282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76236" y="293097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176236" y="330286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76236" y="366830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40149" y="2610116"/>
                <a:ext cx="3439018" cy="1404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𝒔𝒖𝒃𝒋𝒆𝒄𝒕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ko-KR" sz="3200" b="1" dirty="0" smtClean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𝒕𝒓𝒆𝒂𝒕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𝒓𝒆𝒔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49" y="2610116"/>
                <a:ext cx="3439018" cy="14046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1976626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128754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352889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87586" y="4090353"/>
                <a:ext cx="2045175" cy="912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𝒔𝒖𝒃𝒋𝒆𝒄𝒕𝒔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86" y="4090353"/>
                <a:ext cx="2045175" cy="9121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72606" y="1052736"/>
            <a:ext cx="719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&lt;One-way </a:t>
            </a:r>
            <a:r>
              <a:rPr lang="en-US" altLang="ko-KR" b="1" u="sng" dirty="0" smtClean="0"/>
              <a:t>RM</a:t>
            </a:r>
            <a:r>
              <a:rPr lang="en-US" altLang="ko-KR" dirty="0" smtClean="0"/>
              <a:t> ANOVA </a:t>
            </a:r>
            <a:r>
              <a:rPr lang="ko-KR" altLang="en-US" dirty="0" smtClean="0"/>
              <a:t>이용 시 </a:t>
            </a:r>
            <a:r>
              <a:rPr lang="en-US" altLang="ko-KR" dirty="0" smtClean="0"/>
              <a:t>Sum of Squares </a:t>
            </a:r>
            <a:r>
              <a:rPr lang="ko-KR" altLang="en-US" dirty="0" smtClean="0"/>
              <a:t>분석 방향과 명칭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8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763551"/>
                  </p:ext>
                </p:extLst>
              </p:nvPr>
            </p:nvGraphicFramePr>
            <p:xfrm>
              <a:off x="9596238" y="4214882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763551"/>
                  </p:ext>
                </p:extLst>
              </p:nvPr>
            </p:nvGraphicFramePr>
            <p:xfrm>
              <a:off x="9596238" y="4214882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254098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254098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254098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354098" r="-2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354098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35409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454098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454098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45409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554098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554098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55409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9617135" y="515121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9617135" y="553390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617135" y="590579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9617135" y="627123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381048" y="5213044"/>
                <a:ext cx="4200445" cy="1641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𝒔𝒖𝒃𝒋𝒆𝒄𝒕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ko-KR" sz="3200" b="1" dirty="0" smtClean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</m:t>
                              </m:r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𝒕𝒎𝒆𝒏𝒕</m:t>
                              </m:r>
                            </m:e>
                          </m:eqArr>
                        </m:sub>
                      </m:sSub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𝒓𝒆𝒔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048" y="5213044"/>
                <a:ext cx="4200445" cy="16411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11417525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12569653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13793788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828485" y="6693281"/>
                <a:ext cx="2045175" cy="912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𝒔𝒖𝒃𝒋𝒆𝒄𝒕𝒔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5" y="6693281"/>
                <a:ext cx="2045175" cy="9121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813505" y="3655664"/>
            <a:ext cx="719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&lt;One-way </a:t>
            </a:r>
            <a:r>
              <a:rPr lang="en-US" altLang="ko-KR" b="1" u="sng" dirty="0" smtClean="0"/>
              <a:t>RM</a:t>
            </a:r>
            <a:r>
              <a:rPr lang="en-US" altLang="ko-KR" dirty="0" smtClean="0"/>
              <a:t> ANOVA </a:t>
            </a:r>
            <a:r>
              <a:rPr lang="ko-KR" altLang="en-US" dirty="0" smtClean="0"/>
              <a:t>이용 시 </a:t>
            </a:r>
            <a:r>
              <a:rPr lang="en-US" altLang="ko-KR" dirty="0" smtClean="0"/>
              <a:t>Sum of Squares </a:t>
            </a:r>
            <a:r>
              <a:rPr lang="ko-KR" altLang="en-US" dirty="0" smtClean="0"/>
              <a:t>분석 방향과 명칭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235036"/>
                  </p:ext>
                </p:extLst>
              </p:nvPr>
            </p:nvGraphicFramePr>
            <p:xfrm>
              <a:off x="9596238" y="67288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235036"/>
                  </p:ext>
                </p:extLst>
              </p:nvPr>
            </p:nvGraphicFramePr>
            <p:xfrm>
              <a:off x="9596238" y="67288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208197" r="-19956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208197" r="-10043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208197" r="-437" b="-3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313333" r="-19956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313333" r="-10043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313333" r="-437" b="-206667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406557" r="-1995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406557" r="-1004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406557" r="-437" b="-1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506557" r="-1995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506557" r="-1004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506557" r="-43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오른쪽 화살표 21"/>
          <p:cNvSpPr/>
          <p:nvPr/>
        </p:nvSpPr>
        <p:spPr>
          <a:xfrm>
            <a:off x="9885731" y="85937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9885731" y="119031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9885731" y="157945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9885731" y="191039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649644" y="1179808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644" y="1179808"/>
                <a:ext cx="2333716" cy="8213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오른쪽 화살표 26"/>
          <p:cNvSpPr/>
          <p:nvPr/>
        </p:nvSpPr>
        <p:spPr>
          <a:xfrm rot="5400000">
            <a:off x="11182065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12632674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14030179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303791" y="2659576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791" y="2659576"/>
                <a:ext cx="2333716" cy="8213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260632" y="-421908"/>
            <a:ext cx="67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&lt;One-way ANOVA </a:t>
            </a:r>
            <a:r>
              <a:rPr lang="ko-KR" altLang="en-US" dirty="0" smtClean="0"/>
              <a:t>이용 시 </a:t>
            </a:r>
            <a:r>
              <a:rPr lang="en-US" altLang="ko-KR" dirty="0" smtClean="0"/>
              <a:t>Sum of Squares </a:t>
            </a:r>
            <a:r>
              <a:rPr lang="ko-KR" altLang="en-US" dirty="0" smtClean="0"/>
              <a:t>분석 방향과 명칭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8" y="332656"/>
            <a:ext cx="7682084" cy="620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79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5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28701"/>
                  </p:ext>
                </p:extLst>
              </p:nvPr>
            </p:nvGraphicFramePr>
            <p:xfrm>
              <a:off x="2776901" y="860774"/>
              <a:ext cx="35901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733">
                      <a:extLst>
                        <a:ext uri="{9D8B030D-6E8A-4147-A177-3AD203B41FA5}">
                          <a16:colId xmlns="" xmlns:a16="http://schemas.microsoft.com/office/drawing/2014/main" val="3592897680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28701"/>
                  </p:ext>
                </p:extLst>
              </p:nvPr>
            </p:nvGraphicFramePr>
            <p:xfrm>
              <a:off x="2776901" y="860774"/>
              <a:ext cx="35901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733">
                      <a:extLst>
                        <a:ext uri="{9D8B030D-6E8A-4147-A177-3AD203B41FA5}">
                          <a16:colId xmlns:a16="http://schemas.microsoft.com/office/drawing/2014/main" val="3592897680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108197" r="-1015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8197" r="-101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208197" r="-1015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8197" r="-101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308197" r="-10153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8197" r="-101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408197" r="-10153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408197" r="-101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8" t="-508197" r="-20050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508197" r="-10153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508197" r="-101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1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31088"/>
                  </p:ext>
                </p:extLst>
              </p:nvPr>
            </p:nvGraphicFramePr>
            <p:xfrm>
              <a:off x="1870665" y="860774"/>
              <a:ext cx="54026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72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="" xmlns:a16="http://schemas.microsoft.com/office/drawing/2014/main" val="281171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ST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ND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RD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31088"/>
                  </p:ext>
                </p:extLst>
              </p:nvPr>
            </p:nvGraphicFramePr>
            <p:xfrm>
              <a:off x="1870665" y="860774"/>
              <a:ext cx="54026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81171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ST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ND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RD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108197" r="-202765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108197" r="-102765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108197" r="-2765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208197" r="-20276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208197" r="-10276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208197" r="-2765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308197" r="-202765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308197" r="-102765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308197" r="-2765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408197" r="-20276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408197" r="-10276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408197" r="-2765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2" t="-508197" r="-27721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508197" r="-20276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508197" r="-10276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508197" r="-2765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44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/>
                    <a:gridCol w="2568285"/>
                    <a:gridCol w="2568285"/>
                    <a:gridCol w="2568285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00000" r="-199763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00000" r="-100238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00000" b="-104098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03333" r="-199763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03333" r="-100238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03333" b="-95833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98361" r="-199763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98361" r="-100238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98361" b="-8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398361" r="-199763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398361" r="-100238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398361" b="-7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498361" r="-199763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498361" r="-100238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498361" b="-642623"/>
                          </a:stretch>
                        </a:blipFill>
                      </a:tcPr>
                    </a:tc>
                  </a:tr>
                  <a:tr h="12748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74641" r="-199763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74641" r="-100238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74641" b="-87560"/>
                          </a:stretch>
                        </a:blipFill>
                      </a:tcPr>
                    </a:tc>
                  </a:tr>
                  <a:tr h="6831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512500" r="-199763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512500" r="-100238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512500" b="-63393"/>
                          </a:stretch>
                        </a:blipFill>
                      </a:tcPr>
                    </a:tc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124590" b="-163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780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558562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𝑡𝑠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779301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206557" r="-200000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206557" r="-100656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206557" r="-327" b="-109180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11667" r="-200000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11667" r="-100656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11667" r="-327" b="-101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404918" r="-200000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404918" r="-100656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404918" r="-327" b="-89344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504918" r="-200000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504918" r="-100656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504918" r="-327" b="-7934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51429" r="-20000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51429" r="-100656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51429" r="-327" b="-360952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82258" r="-200000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82258" r="-100656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82258" r="-327" b="-205645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478400" r="-109" b="-1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583065" r="-109" b="-48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37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4"/>
              <p:cNvSpPr/>
              <p:nvPr/>
            </p:nvSpPr>
            <p:spPr>
              <a:xfrm>
                <a:off x="1475656" y="1844824"/>
                <a:ext cx="2922116" cy="914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0" dirty="0" smtClean="0"/>
                  <a:t>처치 간 변동</a:t>
                </a:r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𝑏𝑒𝑡𝑤𝑒𝑒𝑛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2922116" cy="914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4644008" y="1844824"/>
                <a:ext cx="3024336" cy="914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처치 그룹 내 변동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𝑤𝑖𝑡h𝑖𝑛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844824"/>
                <a:ext cx="3024336" cy="914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5" idx="0"/>
          </p:cNvCxnSpPr>
          <p:nvPr/>
        </p:nvCxnSpPr>
        <p:spPr>
          <a:xfrm flipH="1">
            <a:off x="2936714" y="1319064"/>
            <a:ext cx="1059222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0"/>
          </p:cNvCxnSpPr>
          <p:nvPr/>
        </p:nvCxnSpPr>
        <p:spPr>
          <a:xfrm>
            <a:off x="5024946" y="1319064"/>
            <a:ext cx="1131230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/>
              <p:cNvSpPr/>
              <p:nvPr/>
            </p:nvSpPr>
            <p:spPr>
              <a:xfrm>
                <a:off x="755576" y="4581128"/>
                <a:ext cx="3642196" cy="914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0" dirty="0" smtClean="0"/>
                  <a:t>처치 간 변동의 자유도</a:t>
                </a:r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𝑏𝑒𝑡𝑤𝑒𝑒𝑛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81128"/>
                <a:ext cx="3642196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모서리가 둥근 직사각형 27"/>
              <p:cNvSpPr/>
              <p:nvPr/>
            </p:nvSpPr>
            <p:spPr>
              <a:xfrm>
                <a:off x="4644008" y="4581128"/>
                <a:ext cx="3024336" cy="914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처치 그룹 내 자유도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𝑤𝑖𝑡h𝑖𝑛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581128"/>
                <a:ext cx="3024336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endCxn id="27" idx="0"/>
          </p:cNvCxnSpPr>
          <p:nvPr/>
        </p:nvCxnSpPr>
        <p:spPr>
          <a:xfrm flipH="1">
            <a:off x="2576674" y="4055368"/>
            <a:ext cx="1419262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8" idx="0"/>
          </p:cNvCxnSpPr>
          <p:nvPr/>
        </p:nvCxnSpPr>
        <p:spPr>
          <a:xfrm>
            <a:off x="5024946" y="4055368"/>
            <a:ext cx="1131230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모서리가 둥근 직사각형 3"/>
              <p:cNvSpPr/>
              <p:nvPr/>
            </p:nvSpPr>
            <p:spPr>
              <a:xfrm>
                <a:off x="3491880" y="404664"/>
                <a:ext cx="205802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전체 변동</a:t>
                </a:r>
                <a:endParaRPr lang="en-US" altLang="ko-K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04664"/>
                <a:ext cx="205802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3491880" y="3140968"/>
                <a:ext cx="205802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전체 자유도</a:t>
                </a:r>
                <a:endParaRPr lang="en-US" altLang="ko-K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𝑚𝑛</m:t>
                      </m:r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140968"/>
                <a:ext cx="2058020" cy="914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6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935716"/>
                  </p:ext>
                </p:extLst>
              </p:nvPr>
            </p:nvGraphicFramePr>
            <p:xfrm>
              <a:off x="683568" y="1541932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935716"/>
                  </p:ext>
                </p:extLst>
              </p:nvPr>
            </p:nvGraphicFramePr>
            <p:xfrm>
              <a:off x="683568" y="1541932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208197" r="-19956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208197" r="-10043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208197" r="-437" b="-3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313333" r="-19956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313333" r="-10043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313333" r="-437" b="-206667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406557" r="-1995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406557" r="-1004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406557" r="-437" b="-1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506557" r="-1995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506557" r="-1004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506557" r="-43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815148" y="233402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15148" y="266495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15148" y="305410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815148" y="338503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79061" y="2654452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61" y="2654452"/>
                <a:ext cx="2333716" cy="821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2111482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562091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959596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33208" y="4134220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08" y="4134220"/>
                <a:ext cx="2333716" cy="8213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90049" y="1052736"/>
            <a:ext cx="67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&lt;One-way ANOVA </a:t>
            </a:r>
            <a:r>
              <a:rPr lang="ko-KR" altLang="en-US" dirty="0" smtClean="0"/>
              <a:t>이용 시 </a:t>
            </a:r>
            <a:r>
              <a:rPr lang="en-US" altLang="ko-KR" dirty="0" smtClean="0"/>
              <a:t>Sum of Squares </a:t>
            </a:r>
            <a:r>
              <a:rPr lang="ko-KR" altLang="en-US" dirty="0" smtClean="0"/>
              <a:t>분석 방향과 명칭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60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𝑚𝑛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125000" r="-4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125000" r="-3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125000" r="-229592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125000" r="-246154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125000" r="-313" b="-4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225000" r="-4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225000" r="-3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225000" r="-229592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225000" r="-246154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225000" r="-313" b="-3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322400" r="-4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322400" r="-3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322400" r="-229592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322400" r="-246154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322400" r="-313" b="-28320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425806" r="-4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425806" r="-3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425806" r="-229592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425806" r="-246154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425806" r="-313" b="-1854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620952" r="-4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620952" r="-3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620952" r="-229592" b="-1190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644" t="-610484" r="-96" b="-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470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모서리가 둥근 직사각형 3"/>
              <p:cNvSpPr/>
              <p:nvPr/>
            </p:nvSpPr>
            <p:spPr>
              <a:xfrm>
                <a:off x="3717951" y="188640"/>
                <a:ext cx="1627271" cy="723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전체 변동</a:t>
                </a:r>
                <a:endParaRPr lang="en-US" altLang="ko-KR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51" y="188640"/>
                <a:ext cx="1627271" cy="72301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4"/>
              <p:cNvSpPr/>
              <p:nvPr/>
            </p:nvSpPr>
            <p:spPr>
              <a:xfrm>
                <a:off x="2123728" y="1327370"/>
                <a:ext cx="2310509" cy="7230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피험자 간</a:t>
                </a:r>
                <a:r>
                  <a:rPr lang="ko-KR" altLang="en-US" sz="1600" b="0" dirty="0" smtClean="0">
                    <a:solidFill>
                      <a:schemeClr val="tx1"/>
                    </a:solidFill>
                  </a:rPr>
                  <a:t> 변동</a:t>
                </a:r>
                <a:endParaRPr lang="en-US" altLang="ko-KR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𝑏𝑒𝑡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27370"/>
                <a:ext cx="2310509" cy="72301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4628936" y="132737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피험자 내 변동</a:t>
                </a:r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𝑤𝑖𝑡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36" y="1327370"/>
                <a:ext cx="2391334" cy="72301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5" idx="0"/>
          </p:cNvCxnSpPr>
          <p:nvPr/>
        </p:nvCxnSpPr>
        <p:spPr>
          <a:xfrm flipH="1">
            <a:off x="3278983" y="911654"/>
            <a:ext cx="837524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0"/>
          </p:cNvCxnSpPr>
          <p:nvPr/>
        </p:nvCxnSpPr>
        <p:spPr>
          <a:xfrm>
            <a:off x="4930142" y="911654"/>
            <a:ext cx="894461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/>
              <p:cNvSpPr/>
              <p:nvPr/>
            </p:nvSpPr>
            <p:spPr>
              <a:xfrm>
                <a:off x="3238570" y="234888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0" dirty="0" smtClean="0">
                    <a:solidFill>
                      <a:schemeClr val="bg1"/>
                    </a:solidFill>
                  </a:rPr>
                  <a:t>처치 간 변동</a:t>
                </a:r>
                <a:endParaRPr lang="en-US" altLang="ko-KR" sz="1600" b="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70" y="2348880"/>
                <a:ext cx="2391334" cy="72301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5824603" y="234888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잔여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변동</m:t>
                      </m:r>
                    </m:oMath>
                  </m:oMathPara>
                </a14:m>
                <a:endParaRPr lang="en-US" altLang="ko-KR" sz="16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03" y="2348880"/>
                <a:ext cx="2391334" cy="72301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endCxn id="23" idx="0"/>
          </p:cNvCxnSpPr>
          <p:nvPr/>
        </p:nvCxnSpPr>
        <p:spPr>
          <a:xfrm flipH="1">
            <a:off x="4434237" y="2050384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372198" y="2050384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모서리가 둥근 직사각형 27"/>
              <p:cNvSpPr/>
              <p:nvPr/>
            </p:nvSpPr>
            <p:spPr>
              <a:xfrm>
                <a:off x="3636587" y="3356992"/>
                <a:ext cx="1789998" cy="723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전체 자유</a:t>
                </a:r>
                <a:r>
                  <a:rPr lang="ko-KR" altLang="en-US" sz="1600" dirty="0"/>
                  <a:t>도</a:t>
                </a:r>
                <a:endParaRPr lang="en-US" altLang="ko-KR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𝑚𝑛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87" y="3356992"/>
                <a:ext cx="1789998" cy="723014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모서리가 둥근 직사각형 28"/>
              <p:cNvSpPr/>
              <p:nvPr/>
            </p:nvSpPr>
            <p:spPr>
              <a:xfrm>
                <a:off x="2123728" y="4495722"/>
                <a:ext cx="2310509" cy="7230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tx1"/>
                    </a:solidFill>
                  </a:rPr>
                  <a:t>피험자 간</a:t>
                </a:r>
                <a:r>
                  <a:rPr lang="ko-KR" altLang="en-US" sz="1600" b="0" dirty="0" smtClean="0">
                    <a:solidFill>
                      <a:schemeClr val="tx1"/>
                    </a:solidFill>
                  </a:rPr>
                  <a:t> 변동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자유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도</a:t>
                </a:r>
                <a:endParaRPr lang="en-US" altLang="ko-KR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𝑏𝑒𝑡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모서리가 둥근 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495722"/>
                <a:ext cx="2310509" cy="723014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모서리가 둥근 직사각형 29"/>
              <p:cNvSpPr/>
              <p:nvPr/>
            </p:nvSpPr>
            <p:spPr>
              <a:xfrm>
                <a:off x="4628936" y="4495722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</a:rPr>
                  <a:t>피험자 내 변동 자유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도</a:t>
                </a:r>
                <a:endParaRPr lang="en-US" altLang="ko-KR" sz="16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𝑤𝑖𝑡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모서리가 둥근 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36" y="4495722"/>
                <a:ext cx="2391334" cy="723014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29" idx="0"/>
          </p:cNvCxnSpPr>
          <p:nvPr/>
        </p:nvCxnSpPr>
        <p:spPr>
          <a:xfrm flipH="1">
            <a:off x="3278983" y="4080006"/>
            <a:ext cx="837524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0"/>
          </p:cNvCxnSpPr>
          <p:nvPr/>
        </p:nvCxnSpPr>
        <p:spPr>
          <a:xfrm>
            <a:off x="4930142" y="4080006"/>
            <a:ext cx="894461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32"/>
              <p:cNvSpPr/>
              <p:nvPr/>
            </p:nvSpPr>
            <p:spPr>
              <a:xfrm>
                <a:off x="3238570" y="5517232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0" dirty="0" smtClean="0">
                    <a:solidFill>
                      <a:schemeClr val="bg1"/>
                    </a:solidFill>
                  </a:rPr>
                  <a:t>처치 간 변동 자유도</a:t>
                </a:r>
                <a:endParaRPr lang="en-US" altLang="ko-KR" sz="1600" b="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모서리가 둥근 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70" y="5517232"/>
                <a:ext cx="2391334" cy="723014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모서리가 둥근 직사각형 33"/>
              <p:cNvSpPr/>
              <p:nvPr/>
            </p:nvSpPr>
            <p:spPr>
              <a:xfrm>
                <a:off x="5796136" y="5517232"/>
                <a:ext cx="2893514" cy="7230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잔여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변동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자유도</m:t>
                      </m:r>
                    </m:oMath>
                  </m:oMathPara>
                </a14:m>
                <a:endParaRPr lang="en-US" altLang="ko-KR" sz="16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𝑟𝑒𝑠𝑖𝑑𝑢𝑎𝑙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모서리가 둥근 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517232"/>
                <a:ext cx="2893514" cy="723014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3" idx="0"/>
          </p:cNvCxnSpPr>
          <p:nvPr/>
        </p:nvCxnSpPr>
        <p:spPr>
          <a:xfrm flipH="1">
            <a:off x="4434237" y="5218736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372198" y="5218736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4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1421</Words>
  <Application>Microsoft Office PowerPoint</Application>
  <PresentationFormat>화면 슬라이드 쇼(4:3)</PresentationFormat>
  <Paragraphs>271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18</cp:revision>
  <dcterms:created xsi:type="dcterms:W3CDTF">2006-10-05T04:04:58Z</dcterms:created>
  <dcterms:modified xsi:type="dcterms:W3CDTF">2021-11-16T01:44:37Z</dcterms:modified>
</cp:coreProperties>
</file>