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763" y="1433513"/>
            <a:ext cx="106775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8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2021-05-25T08:45:22Z</dcterms:modified>
</cp:coreProperties>
</file>