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D1F"/>
    <a:srgbClr val="FF7C8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A97F2B-BDBF-4435-AE1B-5A50C189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620165-C028-409D-8E5F-301D6C7E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65204D-AB0A-4E4A-9C9F-A170AC2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위쪽/아래쪽 화살표 3"/>
          <p:cNvSpPr/>
          <p:nvPr/>
        </p:nvSpPr>
        <p:spPr>
          <a:xfrm>
            <a:off x="2170256" y="3287365"/>
            <a:ext cx="313512" cy="1080120"/>
          </a:xfrm>
          <a:prstGeom prst="upDownArrow">
            <a:avLst/>
          </a:prstGeom>
          <a:solidFill>
            <a:srgbClr val="00CC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/아래쪽 화살표 5"/>
          <p:cNvSpPr/>
          <p:nvPr/>
        </p:nvSpPr>
        <p:spPr>
          <a:xfrm>
            <a:off x="6372200" y="4077071"/>
            <a:ext cx="313512" cy="290413"/>
          </a:xfrm>
          <a:prstGeom prst="upDownArrow">
            <a:avLst>
              <a:gd name="adj1" fmla="val 50001"/>
              <a:gd name="adj2" fmla="val 28681"/>
            </a:avLst>
          </a:prstGeom>
          <a:solidFill>
            <a:srgbClr val="FF7C8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7584" y="2883256"/>
                <a:ext cx="2189125" cy="3693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83256"/>
                <a:ext cx="2189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12160" y="3642759"/>
                <a:ext cx="2189125" cy="369332"/>
              </a:xfrm>
              <a:prstGeom prst="rect">
                <a:avLst/>
              </a:prstGeom>
              <a:noFill/>
              <a:ln w="28575">
                <a:solidFill>
                  <a:srgbClr val="ED6D1F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642759"/>
                <a:ext cx="2189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769"/>
                </a:stretch>
              </a:blipFill>
              <a:ln w="28575">
                <a:solidFill>
                  <a:srgbClr val="ED6D1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7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6</cp:revision>
  <dcterms:created xsi:type="dcterms:W3CDTF">2006-10-05T04:04:58Z</dcterms:created>
  <dcterms:modified xsi:type="dcterms:W3CDTF">2021-02-23T08:08:15Z</dcterms:modified>
</cp:coreProperties>
</file>