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57" r:id="rId8"/>
    <p:sldId id="258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26" Type="http://schemas.openxmlformats.org/officeDocument/2006/relationships/image" Target="../media/image360.png"/><Relationship Id="rId3" Type="http://schemas.openxmlformats.org/officeDocument/2006/relationships/image" Target="../media/image55.emf"/><Relationship Id="rId21" Type="http://schemas.openxmlformats.org/officeDocument/2006/relationships/image" Target="../media/image310.png"/><Relationship Id="rId7" Type="http://schemas.openxmlformats.org/officeDocument/2006/relationships/image" Target="../media/image59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5" Type="http://schemas.openxmlformats.org/officeDocument/2006/relationships/image" Target="../media/image350.png"/><Relationship Id="rId2" Type="http://schemas.openxmlformats.org/officeDocument/2006/relationships/image" Target="../media/image54.png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210.png"/><Relationship Id="rId24" Type="http://schemas.openxmlformats.org/officeDocument/2006/relationships/image" Target="../media/image340.png"/><Relationship Id="rId5" Type="http://schemas.openxmlformats.org/officeDocument/2006/relationships/image" Target="../media/image57.png"/><Relationship Id="rId15" Type="http://schemas.openxmlformats.org/officeDocument/2006/relationships/image" Target="../media/image2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10" Type="http://schemas.openxmlformats.org/officeDocument/2006/relationships/image" Target="../media/image200.png"/><Relationship Id="rId19" Type="http://schemas.openxmlformats.org/officeDocument/2006/relationships/image" Target="../media/image290.png"/><Relationship Id="rId4" Type="http://schemas.openxmlformats.org/officeDocument/2006/relationships/image" Target="../media/image56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18" Type="http://schemas.openxmlformats.org/officeDocument/2006/relationships/image" Target="../media/image490.png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56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20.png"/><Relationship Id="rId5" Type="http://schemas.openxmlformats.org/officeDocument/2006/relationships/image" Target="../media/image62.png"/><Relationship Id="rId1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1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2A731C-15BD-40E8-A9CB-E90389040415}"/>
              </a:ext>
            </a:extLst>
          </p:cNvPr>
          <p:cNvCxnSpPr/>
          <p:nvPr/>
        </p:nvCxnSpPr>
        <p:spPr>
          <a:xfrm>
            <a:off x="2501153" y="3379694"/>
            <a:ext cx="48050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99D084-5230-4632-8816-CF48F5D8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67385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/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/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/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3149175" y="403049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</a:t>
            </a: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발산을 상쇄 해주어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푸리에 변환이 가능해짐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52447" y="394235"/>
            <a:ext cx="70391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라플라스 변환의 핵심 아이디어</a:t>
            </a:r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발산을 상쇄</a:t>
            </a:r>
          </a:p>
        </p:txBody>
      </p:sp>
    </p:spTree>
    <p:extLst>
      <p:ext uri="{BB962C8B-B14F-4D97-AF65-F5344CB8AC3E}">
        <p14:creationId xmlns:p14="http://schemas.microsoft.com/office/powerpoint/2010/main" val="30898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0B187-8B1C-4D96-8A17-BEF7E98B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112016"/>
            <a:ext cx="2612430" cy="195932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29591A-4CAC-47C9-978F-AA74CAFFE3D1}"/>
              </a:ext>
            </a:extLst>
          </p:cNvPr>
          <p:cNvCxnSpPr>
            <a:cxnSpLocks/>
          </p:cNvCxnSpPr>
          <p:nvPr/>
        </p:nvCxnSpPr>
        <p:spPr>
          <a:xfrm>
            <a:off x="3249224" y="1157599"/>
            <a:ext cx="2826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/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/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/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/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/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/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/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/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/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13EAE2C-F068-4971-8D09-4309C3E84BBA}"/>
              </a:ext>
            </a:extLst>
          </p:cNvPr>
          <p:cNvSpPr/>
          <p:nvPr/>
        </p:nvSpPr>
        <p:spPr>
          <a:xfrm>
            <a:off x="2697661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C0178-C5C3-4A78-A6AC-B27E643863AF}"/>
              </a:ext>
            </a:extLst>
          </p:cNvPr>
          <p:cNvSpPr/>
          <p:nvPr/>
        </p:nvSpPr>
        <p:spPr>
          <a:xfrm>
            <a:off x="265162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B011F-0818-4B93-BBE9-2775E073AD69}"/>
              </a:ext>
            </a:extLst>
          </p:cNvPr>
          <p:cNvCxnSpPr/>
          <p:nvPr/>
        </p:nvCxnSpPr>
        <p:spPr>
          <a:xfrm>
            <a:off x="269118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835EB-34C4-429E-B529-DECD86DB3D94}"/>
              </a:ext>
            </a:extLst>
          </p:cNvPr>
          <p:cNvCxnSpPr>
            <a:cxnSpLocks/>
          </p:cNvCxnSpPr>
          <p:nvPr/>
        </p:nvCxnSpPr>
        <p:spPr>
          <a:xfrm rot="5400000">
            <a:off x="2783846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42B54E9-1B5C-4D5F-9B8D-2670DEC74E15}"/>
              </a:ext>
            </a:extLst>
          </p:cNvPr>
          <p:cNvSpPr/>
          <p:nvPr/>
        </p:nvSpPr>
        <p:spPr>
          <a:xfrm>
            <a:off x="3313394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935CE-27A2-4E8C-BB9B-D85388ED5A60}"/>
              </a:ext>
            </a:extLst>
          </p:cNvPr>
          <p:cNvSpPr/>
          <p:nvPr/>
        </p:nvSpPr>
        <p:spPr>
          <a:xfrm>
            <a:off x="3265769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B853C7-5AD1-4900-A1EC-B1F45D26B0B9}"/>
              </a:ext>
            </a:extLst>
          </p:cNvPr>
          <p:cNvCxnSpPr/>
          <p:nvPr/>
        </p:nvCxnSpPr>
        <p:spPr>
          <a:xfrm>
            <a:off x="330532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F974D-07DF-4947-9EA3-489353FFF64E}"/>
              </a:ext>
            </a:extLst>
          </p:cNvPr>
          <p:cNvCxnSpPr>
            <a:cxnSpLocks/>
          </p:cNvCxnSpPr>
          <p:nvPr/>
        </p:nvCxnSpPr>
        <p:spPr>
          <a:xfrm rot="5400000">
            <a:off x="3397992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E612B73-0CF9-4BB8-8C5C-67B382EA1451}"/>
              </a:ext>
            </a:extLst>
          </p:cNvPr>
          <p:cNvSpPr/>
          <p:nvPr/>
        </p:nvSpPr>
        <p:spPr>
          <a:xfrm>
            <a:off x="3933849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6943B-6549-400F-AC9A-F0CFE9C71327}"/>
              </a:ext>
            </a:extLst>
          </p:cNvPr>
          <p:cNvSpPr/>
          <p:nvPr/>
        </p:nvSpPr>
        <p:spPr>
          <a:xfrm>
            <a:off x="3879915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57CC6-456B-453D-823A-D6A77777E1B2}"/>
              </a:ext>
            </a:extLst>
          </p:cNvPr>
          <p:cNvCxnSpPr/>
          <p:nvPr/>
        </p:nvCxnSpPr>
        <p:spPr>
          <a:xfrm>
            <a:off x="3919474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ED4C2F-8DB7-4DD4-937C-813A60BB905F}"/>
              </a:ext>
            </a:extLst>
          </p:cNvPr>
          <p:cNvCxnSpPr>
            <a:cxnSpLocks/>
          </p:cNvCxnSpPr>
          <p:nvPr/>
        </p:nvCxnSpPr>
        <p:spPr>
          <a:xfrm rot="5400000">
            <a:off x="4012138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E4C323-46BE-4458-A23A-425D0BAE95A0}"/>
              </a:ext>
            </a:extLst>
          </p:cNvPr>
          <p:cNvSpPr/>
          <p:nvPr/>
        </p:nvSpPr>
        <p:spPr>
          <a:xfrm>
            <a:off x="4494061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27835D-E7DD-4737-B240-94B3DC7BD76C}"/>
              </a:ext>
            </a:extLst>
          </p:cNvPr>
          <p:cNvCxnSpPr/>
          <p:nvPr/>
        </p:nvCxnSpPr>
        <p:spPr>
          <a:xfrm>
            <a:off x="4533620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2DF501-32FF-4BF7-8F2F-366C4680B875}"/>
              </a:ext>
            </a:extLst>
          </p:cNvPr>
          <p:cNvCxnSpPr>
            <a:cxnSpLocks/>
          </p:cNvCxnSpPr>
          <p:nvPr/>
        </p:nvCxnSpPr>
        <p:spPr>
          <a:xfrm rot="5400000">
            <a:off x="462628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580F689-AF1B-4CFC-8D62-ECC68A30AE7E}"/>
              </a:ext>
            </a:extLst>
          </p:cNvPr>
          <p:cNvSpPr/>
          <p:nvPr/>
        </p:nvSpPr>
        <p:spPr>
          <a:xfrm flipH="1">
            <a:off x="6400000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D200A1-D08B-41EB-BE8C-518B37310008}"/>
              </a:ext>
            </a:extLst>
          </p:cNvPr>
          <p:cNvSpPr/>
          <p:nvPr/>
        </p:nvSpPr>
        <p:spPr>
          <a:xfrm flipH="1">
            <a:off x="6336500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4295AD-8A8D-49EE-999A-09526AD56EEA}"/>
              </a:ext>
            </a:extLst>
          </p:cNvPr>
          <p:cNvCxnSpPr/>
          <p:nvPr/>
        </p:nvCxnSpPr>
        <p:spPr>
          <a:xfrm flipH="1">
            <a:off x="6372885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408F80-BEE6-4651-8ABC-10BEC067C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787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02D4642-79E7-4493-AE65-259105E6DEA5}"/>
              </a:ext>
            </a:extLst>
          </p:cNvPr>
          <p:cNvSpPr/>
          <p:nvPr/>
        </p:nvSpPr>
        <p:spPr>
          <a:xfrm flipH="1">
            <a:off x="5758866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9435C8-6BBB-4561-B962-C4428A867368}"/>
              </a:ext>
            </a:extLst>
          </p:cNvPr>
          <p:cNvSpPr/>
          <p:nvPr/>
        </p:nvSpPr>
        <p:spPr>
          <a:xfrm flipH="1">
            <a:off x="572235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4ED536C-A09B-4312-AA13-C6DED77DF093}"/>
              </a:ext>
            </a:extLst>
          </p:cNvPr>
          <p:cNvCxnSpPr/>
          <p:nvPr/>
        </p:nvCxnSpPr>
        <p:spPr>
          <a:xfrm flipH="1">
            <a:off x="575873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00E3DD-9534-4253-9016-81C464A27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6640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11CEAA4-FF82-42CF-B7F5-35994DF9FF08}"/>
              </a:ext>
            </a:extLst>
          </p:cNvPr>
          <p:cNvSpPr/>
          <p:nvPr/>
        </p:nvSpPr>
        <p:spPr>
          <a:xfrm flipH="1">
            <a:off x="5151111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6FD3FA-3747-4FF7-B9CB-C28C97D2F645}"/>
              </a:ext>
            </a:extLst>
          </p:cNvPr>
          <p:cNvSpPr/>
          <p:nvPr/>
        </p:nvSpPr>
        <p:spPr>
          <a:xfrm flipH="1">
            <a:off x="5108207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79DA991-84A8-4848-970E-E47E23EA8915}"/>
              </a:ext>
            </a:extLst>
          </p:cNvPr>
          <p:cNvCxnSpPr/>
          <p:nvPr/>
        </p:nvCxnSpPr>
        <p:spPr>
          <a:xfrm flipH="1">
            <a:off x="514459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B79B03-8847-4471-9913-75E8FC9C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49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3B932A-FFB4-48E3-92D4-9C5184D66FE9}"/>
              </a:ext>
            </a:extLst>
          </p:cNvPr>
          <p:cNvCxnSpPr/>
          <p:nvPr/>
        </p:nvCxnSpPr>
        <p:spPr>
          <a:xfrm>
            <a:off x="4533620" y="2692739"/>
            <a:ext cx="41459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75C526-0961-48AC-A5C5-8EAF69900AD2}"/>
              </a:ext>
            </a:extLst>
          </p:cNvPr>
          <p:cNvCxnSpPr>
            <a:cxnSpLocks/>
          </p:cNvCxnSpPr>
          <p:nvPr/>
        </p:nvCxnSpPr>
        <p:spPr>
          <a:xfrm flipH="1">
            <a:off x="2896892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B0C87A-BAF0-4AAC-A214-1A59A9A52251}"/>
              </a:ext>
            </a:extLst>
          </p:cNvPr>
          <p:cNvCxnSpPr>
            <a:cxnSpLocks/>
          </p:cNvCxnSpPr>
          <p:nvPr/>
        </p:nvCxnSpPr>
        <p:spPr>
          <a:xfrm flipH="1">
            <a:off x="3500537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9CDEFE-1087-4D2C-8BF0-BE82E73D20E6}"/>
              </a:ext>
            </a:extLst>
          </p:cNvPr>
          <p:cNvCxnSpPr>
            <a:cxnSpLocks/>
          </p:cNvCxnSpPr>
          <p:nvPr/>
        </p:nvCxnSpPr>
        <p:spPr>
          <a:xfrm flipH="1">
            <a:off x="4134166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5697E9B-1AFA-4F06-8FD9-DD30CF5FFA23}"/>
              </a:ext>
            </a:extLst>
          </p:cNvPr>
          <p:cNvCxnSpPr>
            <a:cxnSpLocks/>
          </p:cNvCxnSpPr>
          <p:nvPr/>
        </p:nvCxnSpPr>
        <p:spPr>
          <a:xfrm>
            <a:off x="4735768" y="1733294"/>
            <a:ext cx="1" cy="7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12B784-211E-471B-BCC4-B7EB9CB894A1}"/>
              </a:ext>
            </a:extLst>
          </p:cNvPr>
          <p:cNvCxnSpPr>
            <a:cxnSpLocks/>
          </p:cNvCxnSpPr>
          <p:nvPr/>
        </p:nvCxnSpPr>
        <p:spPr>
          <a:xfrm flipH="1">
            <a:off x="5337370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7353A-E47F-4C3D-99CC-2979166C8C5F}"/>
              </a:ext>
            </a:extLst>
          </p:cNvPr>
          <p:cNvCxnSpPr>
            <a:cxnSpLocks/>
          </p:cNvCxnSpPr>
          <p:nvPr/>
        </p:nvCxnSpPr>
        <p:spPr>
          <a:xfrm flipH="1">
            <a:off x="5961253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C14474-EEF0-4AFC-A9A9-413679F60CA8}"/>
              </a:ext>
            </a:extLst>
          </p:cNvPr>
          <p:cNvCxnSpPr>
            <a:cxnSpLocks/>
          </p:cNvCxnSpPr>
          <p:nvPr/>
        </p:nvCxnSpPr>
        <p:spPr>
          <a:xfrm flipH="1">
            <a:off x="6581471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CE3E31-5DCF-4E08-B10D-C39FDC12B4DF}"/>
              </a:ext>
            </a:extLst>
          </p:cNvPr>
          <p:cNvCxnSpPr>
            <a:cxnSpLocks/>
          </p:cNvCxnSpPr>
          <p:nvPr/>
        </p:nvCxnSpPr>
        <p:spPr>
          <a:xfrm flipV="1">
            <a:off x="2896892" y="1750564"/>
            <a:ext cx="532749" cy="497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E910C2-672F-4519-9B6C-C69FA80AB40F}"/>
              </a:ext>
            </a:extLst>
          </p:cNvPr>
          <p:cNvCxnSpPr>
            <a:cxnSpLocks/>
          </p:cNvCxnSpPr>
          <p:nvPr/>
        </p:nvCxnSpPr>
        <p:spPr>
          <a:xfrm flipV="1">
            <a:off x="3501276" y="1755342"/>
            <a:ext cx="311780" cy="48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8C2A949-0EA3-4DA6-B5E6-34A883E21F2B}"/>
              </a:ext>
            </a:extLst>
          </p:cNvPr>
          <p:cNvCxnSpPr>
            <a:cxnSpLocks/>
          </p:cNvCxnSpPr>
          <p:nvPr/>
        </p:nvCxnSpPr>
        <p:spPr>
          <a:xfrm flipV="1">
            <a:off x="4136966" y="1749937"/>
            <a:ext cx="158128" cy="49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6EEBED-1E94-4AFA-BB27-43190B03E8AA}"/>
              </a:ext>
            </a:extLst>
          </p:cNvPr>
          <p:cNvCxnSpPr>
            <a:cxnSpLocks/>
          </p:cNvCxnSpPr>
          <p:nvPr/>
        </p:nvCxnSpPr>
        <p:spPr>
          <a:xfrm flipH="1" flipV="1">
            <a:off x="6036415" y="1737455"/>
            <a:ext cx="545193" cy="50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38FE6B-4AB4-47E9-9529-937FA32588BA}"/>
              </a:ext>
            </a:extLst>
          </p:cNvPr>
          <p:cNvCxnSpPr>
            <a:cxnSpLocks/>
          </p:cNvCxnSpPr>
          <p:nvPr/>
        </p:nvCxnSpPr>
        <p:spPr>
          <a:xfrm flipH="1" flipV="1">
            <a:off x="5639751" y="1737537"/>
            <a:ext cx="325490" cy="51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86EFB3-4606-4B10-BDE9-C2E3F4F228FF}"/>
              </a:ext>
            </a:extLst>
          </p:cNvPr>
          <p:cNvCxnSpPr>
            <a:cxnSpLocks/>
          </p:cNvCxnSpPr>
          <p:nvPr/>
        </p:nvCxnSpPr>
        <p:spPr>
          <a:xfrm flipH="1" flipV="1">
            <a:off x="5177484" y="1733294"/>
            <a:ext cx="163836" cy="5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BB5BC93-3245-4349-A760-97B15F2D644C}"/>
              </a:ext>
            </a:extLst>
          </p:cNvPr>
          <p:cNvSpPr txBox="1"/>
          <p:nvPr/>
        </p:nvSpPr>
        <p:spPr>
          <a:xfrm>
            <a:off x="266878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508BA58-A887-4AF8-8E79-E9E0D7D90FDE}"/>
              </a:ext>
            </a:extLst>
          </p:cNvPr>
          <p:cNvCxnSpPr>
            <a:cxnSpLocks/>
          </p:cNvCxnSpPr>
          <p:nvPr/>
        </p:nvCxnSpPr>
        <p:spPr>
          <a:xfrm flipH="1">
            <a:off x="289689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E24D9E-E86A-4E34-A418-C1E0764C1497}"/>
              </a:ext>
            </a:extLst>
          </p:cNvPr>
          <p:cNvSpPr txBox="1"/>
          <p:nvPr/>
        </p:nvSpPr>
        <p:spPr>
          <a:xfrm>
            <a:off x="3286898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3254C7F-516D-46AC-9A5A-4DFD6F398F8D}"/>
              </a:ext>
            </a:extLst>
          </p:cNvPr>
          <p:cNvCxnSpPr>
            <a:cxnSpLocks/>
          </p:cNvCxnSpPr>
          <p:nvPr/>
        </p:nvCxnSpPr>
        <p:spPr>
          <a:xfrm flipH="1">
            <a:off x="3515006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F408C8-E86D-4437-BEDB-6DB14321D0CE}"/>
              </a:ext>
            </a:extLst>
          </p:cNvPr>
          <p:cNvSpPr txBox="1"/>
          <p:nvPr/>
        </p:nvSpPr>
        <p:spPr>
          <a:xfrm>
            <a:off x="390104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4188B5-D153-43C6-9FF4-722FFC53D737}"/>
              </a:ext>
            </a:extLst>
          </p:cNvPr>
          <p:cNvCxnSpPr>
            <a:cxnSpLocks/>
          </p:cNvCxnSpPr>
          <p:nvPr/>
        </p:nvCxnSpPr>
        <p:spPr>
          <a:xfrm flipH="1">
            <a:off x="412915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9018-D070-4DF8-8F42-0C8F89B91B21}"/>
              </a:ext>
            </a:extLst>
          </p:cNvPr>
          <p:cNvSpPr txBox="1"/>
          <p:nvPr/>
        </p:nvSpPr>
        <p:spPr>
          <a:xfrm>
            <a:off x="450734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C32566A-7CB2-4391-B5BC-074EA0A0C7CE}"/>
              </a:ext>
            </a:extLst>
          </p:cNvPr>
          <p:cNvCxnSpPr>
            <a:cxnSpLocks/>
          </p:cNvCxnSpPr>
          <p:nvPr/>
        </p:nvCxnSpPr>
        <p:spPr>
          <a:xfrm flipH="1">
            <a:off x="473545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4B5CD-C1A8-4335-88CD-1003C9C7A646}"/>
              </a:ext>
            </a:extLst>
          </p:cNvPr>
          <p:cNvSpPr txBox="1"/>
          <p:nvPr/>
        </p:nvSpPr>
        <p:spPr>
          <a:xfrm>
            <a:off x="5125460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0D24C0-B51C-4F8B-8DDC-E9EA93F70C86}"/>
              </a:ext>
            </a:extLst>
          </p:cNvPr>
          <p:cNvCxnSpPr>
            <a:cxnSpLocks/>
          </p:cNvCxnSpPr>
          <p:nvPr/>
        </p:nvCxnSpPr>
        <p:spPr>
          <a:xfrm flipH="1">
            <a:off x="5353568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05BBE2B-B014-4012-B820-EB49B70F513A}"/>
              </a:ext>
            </a:extLst>
          </p:cNvPr>
          <p:cNvSpPr txBox="1"/>
          <p:nvPr/>
        </p:nvSpPr>
        <p:spPr>
          <a:xfrm>
            <a:off x="573960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A27C267-C6D0-451D-9868-1936A83C0AB7}"/>
              </a:ext>
            </a:extLst>
          </p:cNvPr>
          <p:cNvCxnSpPr>
            <a:cxnSpLocks/>
          </p:cNvCxnSpPr>
          <p:nvPr/>
        </p:nvCxnSpPr>
        <p:spPr>
          <a:xfrm flipH="1">
            <a:off x="596771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62C356-6D23-4DF9-97C3-3E121C9D5E08}"/>
              </a:ext>
            </a:extLst>
          </p:cNvPr>
          <p:cNvSpPr txBox="1"/>
          <p:nvPr/>
        </p:nvSpPr>
        <p:spPr>
          <a:xfrm>
            <a:off x="6353663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FD95647-7AE7-4295-90CF-915F2B54C848}"/>
              </a:ext>
            </a:extLst>
          </p:cNvPr>
          <p:cNvCxnSpPr>
            <a:cxnSpLocks/>
          </p:cNvCxnSpPr>
          <p:nvPr/>
        </p:nvCxnSpPr>
        <p:spPr>
          <a:xfrm flipH="1">
            <a:off x="6581771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43826-1B14-4C0E-87D5-67850E692FF1}"/>
              </a:ext>
            </a:extLst>
          </p:cNvPr>
          <p:cNvSpPr/>
          <p:nvPr/>
        </p:nvSpPr>
        <p:spPr>
          <a:xfrm>
            <a:off x="3859160" y="3899910"/>
            <a:ext cx="1747640" cy="1657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E38CBF8-8BCB-437B-B57B-1AAB9D8FB9AA}"/>
              </a:ext>
            </a:extLst>
          </p:cNvPr>
          <p:cNvCxnSpPr>
            <a:stCxn id="130" idx="1"/>
            <a:endCxn id="130" idx="3"/>
          </p:cNvCxnSpPr>
          <p:nvPr/>
        </p:nvCxnSpPr>
        <p:spPr>
          <a:xfrm>
            <a:off x="3859160" y="4728518"/>
            <a:ext cx="174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C59281-FF58-4535-AC09-CA399A05912A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4732980" y="3899910"/>
            <a:ext cx="0" cy="1657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6A35A4B3-4188-4EB0-8136-C66CA2B72751}"/>
              </a:ext>
            </a:extLst>
          </p:cNvPr>
          <p:cNvSpPr/>
          <p:nvPr/>
        </p:nvSpPr>
        <p:spPr>
          <a:xfrm>
            <a:off x="5633401" y="3899910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607819-D5FE-477A-BEAB-4A605034134B}"/>
              </a:ext>
            </a:extLst>
          </p:cNvPr>
          <p:cNvSpPr txBox="1"/>
          <p:nvPr/>
        </p:nvSpPr>
        <p:spPr>
          <a:xfrm>
            <a:off x="5752388" y="416032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양의 주파수</a:t>
            </a:r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8829D4DC-A1B3-4DD2-8B26-444E4A22580E}"/>
              </a:ext>
            </a:extLst>
          </p:cNvPr>
          <p:cNvSpPr/>
          <p:nvPr/>
        </p:nvSpPr>
        <p:spPr>
          <a:xfrm>
            <a:off x="5633401" y="4728522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C805-D752-4288-8432-66C5D0559D77}"/>
              </a:ext>
            </a:extLst>
          </p:cNvPr>
          <p:cNvSpPr txBox="1"/>
          <p:nvPr/>
        </p:nvSpPr>
        <p:spPr>
          <a:xfrm>
            <a:off x="5752388" y="498893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음의 주파수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FCB2E04-B545-4EDE-9B98-FE9235587A43}"/>
              </a:ext>
            </a:extLst>
          </p:cNvPr>
          <p:cNvCxnSpPr/>
          <p:nvPr/>
        </p:nvCxnSpPr>
        <p:spPr>
          <a:xfrm>
            <a:off x="3859160" y="5752296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29E0AA-14B9-4D11-B332-3588A30B8B19}"/>
              </a:ext>
            </a:extLst>
          </p:cNvPr>
          <p:cNvCxnSpPr>
            <a:cxnSpLocks/>
          </p:cNvCxnSpPr>
          <p:nvPr/>
        </p:nvCxnSpPr>
        <p:spPr>
          <a:xfrm rot="16200000">
            <a:off x="2759898" y="4728514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58FFE40-B943-4EEA-BEA3-7F06537D6443}"/>
              </a:ext>
            </a:extLst>
          </p:cNvPr>
          <p:cNvCxnSpPr/>
          <p:nvPr/>
        </p:nvCxnSpPr>
        <p:spPr>
          <a:xfrm>
            <a:off x="4727722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1D11E90-B5CD-42E0-AAF4-5A74EFE5A253}"/>
              </a:ext>
            </a:extLst>
          </p:cNvPr>
          <p:cNvCxnSpPr/>
          <p:nvPr/>
        </p:nvCxnSpPr>
        <p:spPr>
          <a:xfrm>
            <a:off x="510143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4E3AF8-8CBF-40A4-B1B0-1FA3BFF13AE2}"/>
              </a:ext>
            </a:extLst>
          </p:cNvPr>
          <p:cNvCxnSpPr/>
          <p:nvPr/>
        </p:nvCxnSpPr>
        <p:spPr>
          <a:xfrm>
            <a:off x="5475135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639CF94-37ED-4B3E-B0DF-9AE15BCB76C9}"/>
              </a:ext>
            </a:extLst>
          </p:cNvPr>
          <p:cNvCxnSpPr/>
          <p:nvPr/>
        </p:nvCxnSpPr>
        <p:spPr>
          <a:xfrm>
            <a:off x="491457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725360-21C6-43B3-B7A7-0BF6C08E611F}"/>
              </a:ext>
            </a:extLst>
          </p:cNvPr>
          <p:cNvCxnSpPr/>
          <p:nvPr/>
        </p:nvCxnSpPr>
        <p:spPr>
          <a:xfrm>
            <a:off x="528828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CCB6274-CDA9-406A-980C-C5CB00C00C40}"/>
              </a:ext>
            </a:extLst>
          </p:cNvPr>
          <p:cNvCxnSpPr/>
          <p:nvPr/>
        </p:nvCxnSpPr>
        <p:spPr>
          <a:xfrm>
            <a:off x="416716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4034A-8DB5-4F09-ABEA-AC7518D1600C}"/>
              </a:ext>
            </a:extLst>
          </p:cNvPr>
          <p:cNvCxnSpPr/>
          <p:nvPr/>
        </p:nvCxnSpPr>
        <p:spPr>
          <a:xfrm>
            <a:off x="4540868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E12BE0-365F-4C77-AF15-90FCE7267C58}"/>
              </a:ext>
            </a:extLst>
          </p:cNvPr>
          <p:cNvCxnSpPr/>
          <p:nvPr/>
        </p:nvCxnSpPr>
        <p:spPr>
          <a:xfrm>
            <a:off x="398030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6CA1D93-E5CF-410B-9E4D-087FC8BCD422}"/>
              </a:ext>
            </a:extLst>
          </p:cNvPr>
          <p:cNvCxnSpPr/>
          <p:nvPr/>
        </p:nvCxnSpPr>
        <p:spPr>
          <a:xfrm>
            <a:off x="435401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D49DED-24D1-44D0-A159-43B2C14D2CF2}"/>
              </a:ext>
            </a:extLst>
          </p:cNvPr>
          <p:cNvCxnSpPr/>
          <p:nvPr/>
        </p:nvCxnSpPr>
        <p:spPr>
          <a:xfrm rot="5400000">
            <a:off x="3647018" y="468327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1DAD731-9B27-4FFE-96A9-00518AE8C70C}"/>
              </a:ext>
            </a:extLst>
          </p:cNvPr>
          <p:cNvCxnSpPr/>
          <p:nvPr/>
        </p:nvCxnSpPr>
        <p:spPr>
          <a:xfrm rot="5400000">
            <a:off x="3647018" y="505698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8BFEC53-ECE9-42FF-8C53-ABD53BC6957F}"/>
              </a:ext>
            </a:extLst>
          </p:cNvPr>
          <p:cNvCxnSpPr/>
          <p:nvPr/>
        </p:nvCxnSpPr>
        <p:spPr>
          <a:xfrm rot="5400000">
            <a:off x="3647018" y="5430685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EAA111B-BEDF-46A2-A5FA-1C0844775046}"/>
              </a:ext>
            </a:extLst>
          </p:cNvPr>
          <p:cNvCxnSpPr/>
          <p:nvPr/>
        </p:nvCxnSpPr>
        <p:spPr>
          <a:xfrm rot="5400000">
            <a:off x="3647018" y="487012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7F76645-6B94-4F0F-BC30-652F78A298F2}"/>
              </a:ext>
            </a:extLst>
          </p:cNvPr>
          <p:cNvCxnSpPr/>
          <p:nvPr/>
        </p:nvCxnSpPr>
        <p:spPr>
          <a:xfrm rot="5400000">
            <a:off x="3647018" y="524383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20B99E9-4DBA-405F-A064-4F7514EB61E9}"/>
              </a:ext>
            </a:extLst>
          </p:cNvPr>
          <p:cNvCxnSpPr/>
          <p:nvPr/>
        </p:nvCxnSpPr>
        <p:spPr>
          <a:xfrm rot="5400000">
            <a:off x="3647018" y="412271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7B5DD36-7B9D-4FA6-91F5-7C596C185035}"/>
              </a:ext>
            </a:extLst>
          </p:cNvPr>
          <p:cNvCxnSpPr/>
          <p:nvPr/>
        </p:nvCxnSpPr>
        <p:spPr>
          <a:xfrm rot="5400000">
            <a:off x="3647018" y="4496418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85A599D-ABEE-4EA1-9027-8CC553B950BF}"/>
              </a:ext>
            </a:extLst>
          </p:cNvPr>
          <p:cNvCxnSpPr/>
          <p:nvPr/>
        </p:nvCxnSpPr>
        <p:spPr>
          <a:xfrm rot="5400000">
            <a:off x="3647018" y="393585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107877-239A-455A-96BB-655DB219CB1C}"/>
              </a:ext>
            </a:extLst>
          </p:cNvPr>
          <p:cNvCxnSpPr/>
          <p:nvPr/>
        </p:nvCxnSpPr>
        <p:spPr>
          <a:xfrm rot="5400000">
            <a:off x="3647018" y="430956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/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/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/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/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/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/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/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/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/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/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/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/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/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/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/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/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/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/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오른쪽 중괄호 198">
            <a:extLst>
              <a:ext uri="{FF2B5EF4-FFF2-40B4-BE49-F238E27FC236}">
                <a16:creationId xmlns:a16="http://schemas.microsoft.com/office/drawing/2014/main" id="{3BD1252D-B098-4071-B1A5-A8D4FA398228}"/>
              </a:ext>
            </a:extLst>
          </p:cNvPr>
          <p:cNvSpPr/>
          <p:nvPr/>
        </p:nvSpPr>
        <p:spPr>
          <a:xfrm rot="5400000">
            <a:off x="5072111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743488-4E2F-45B4-9F21-8EC00545FF86}"/>
              </a:ext>
            </a:extLst>
          </p:cNvPr>
          <p:cNvSpPr txBox="1"/>
          <p:nvPr/>
        </p:nvSpPr>
        <p:spPr>
          <a:xfrm>
            <a:off x="4890809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감쇄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p:sp>
        <p:nvSpPr>
          <p:cNvPr id="201" name="오른쪽 중괄호 200">
            <a:extLst>
              <a:ext uri="{FF2B5EF4-FFF2-40B4-BE49-F238E27FC236}">
                <a16:creationId xmlns:a16="http://schemas.microsoft.com/office/drawing/2014/main" id="{FC2B7937-9A69-4133-AAA6-926097ECE5DA}"/>
              </a:ext>
            </a:extLst>
          </p:cNvPr>
          <p:cNvSpPr/>
          <p:nvPr/>
        </p:nvSpPr>
        <p:spPr>
          <a:xfrm rot="5400000">
            <a:off x="4243499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791BB6B-2445-40C4-BBD8-86D0EBE6132B}"/>
              </a:ext>
            </a:extLst>
          </p:cNvPr>
          <p:cNvSpPr txBox="1"/>
          <p:nvPr/>
        </p:nvSpPr>
        <p:spPr>
          <a:xfrm>
            <a:off x="4062198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발산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/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Imaginary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blipFill>
                <a:blip r:embed="rId2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/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Real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blipFill>
                <a:blip r:embed="rId3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A7782C-68D0-40DD-9E2A-2583DA350829}"/>
              </a:ext>
            </a:extLst>
          </p:cNvPr>
          <p:cNvCxnSpPr/>
          <p:nvPr/>
        </p:nvCxnSpPr>
        <p:spPr>
          <a:xfrm flipV="1">
            <a:off x="528918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7D2EED6-8342-45D5-A584-B7A487053A73}"/>
              </a:ext>
            </a:extLst>
          </p:cNvPr>
          <p:cNvCxnSpPr/>
          <p:nvPr/>
        </p:nvCxnSpPr>
        <p:spPr>
          <a:xfrm flipV="1">
            <a:off x="510337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95D832-FACC-4D97-9BFE-5B5EB38C03AE}"/>
              </a:ext>
            </a:extLst>
          </p:cNvPr>
          <p:cNvCxnSpPr/>
          <p:nvPr/>
        </p:nvCxnSpPr>
        <p:spPr>
          <a:xfrm flipV="1">
            <a:off x="491755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ADACBED-3322-4A2A-980F-ACB0861F769F}"/>
              </a:ext>
            </a:extLst>
          </p:cNvPr>
          <p:cNvCxnSpPr/>
          <p:nvPr/>
        </p:nvCxnSpPr>
        <p:spPr>
          <a:xfrm flipV="1">
            <a:off x="4731745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2E4AC02-1AA1-4383-AF6B-C2968EE37422}"/>
              </a:ext>
            </a:extLst>
          </p:cNvPr>
          <p:cNvCxnSpPr/>
          <p:nvPr/>
        </p:nvCxnSpPr>
        <p:spPr>
          <a:xfrm flipV="1">
            <a:off x="4545931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611BD29-DBFE-4DF6-9346-EC89E9440617}"/>
              </a:ext>
            </a:extLst>
          </p:cNvPr>
          <p:cNvCxnSpPr/>
          <p:nvPr/>
        </p:nvCxnSpPr>
        <p:spPr>
          <a:xfrm flipV="1">
            <a:off x="4360117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A78B150-FC12-468F-8ADE-ECB3E8172C31}"/>
              </a:ext>
            </a:extLst>
          </p:cNvPr>
          <p:cNvCxnSpPr/>
          <p:nvPr/>
        </p:nvCxnSpPr>
        <p:spPr>
          <a:xfrm flipV="1">
            <a:off x="417430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B64D61F-D1FF-431D-9E61-32CAB953788B}"/>
              </a:ext>
            </a:extLst>
          </p:cNvPr>
          <p:cNvCxnSpPr>
            <a:cxnSpLocks/>
          </p:cNvCxnSpPr>
          <p:nvPr/>
        </p:nvCxnSpPr>
        <p:spPr>
          <a:xfrm flipH="1">
            <a:off x="5289880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DB594D9-0033-40D5-A02B-9F29C28FAE7E}"/>
              </a:ext>
            </a:extLst>
          </p:cNvPr>
          <p:cNvCxnSpPr>
            <a:cxnSpLocks/>
          </p:cNvCxnSpPr>
          <p:nvPr/>
        </p:nvCxnSpPr>
        <p:spPr>
          <a:xfrm flipH="1">
            <a:off x="5103752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CDB4F0C-6412-46DD-BA16-67943A26B13E}"/>
              </a:ext>
            </a:extLst>
          </p:cNvPr>
          <p:cNvCxnSpPr>
            <a:cxnSpLocks/>
          </p:cNvCxnSpPr>
          <p:nvPr/>
        </p:nvCxnSpPr>
        <p:spPr>
          <a:xfrm flipH="1">
            <a:off x="4917625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B9470FE1-F446-4D34-878A-4CD20B3BE1A4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731500" y="3428376"/>
            <a:ext cx="3954" cy="47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3EC0A36-0353-47EF-8A75-E00B124BE412}"/>
              </a:ext>
            </a:extLst>
          </p:cNvPr>
          <p:cNvCxnSpPr>
            <a:cxnSpLocks/>
          </p:cNvCxnSpPr>
          <p:nvPr/>
        </p:nvCxnSpPr>
        <p:spPr>
          <a:xfrm flipH="1">
            <a:off x="4545371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1F1A9-9AAE-405B-9002-91BA28BC684E}"/>
              </a:ext>
            </a:extLst>
          </p:cNvPr>
          <p:cNvCxnSpPr>
            <a:cxnSpLocks/>
          </p:cNvCxnSpPr>
          <p:nvPr/>
        </p:nvCxnSpPr>
        <p:spPr>
          <a:xfrm flipH="1">
            <a:off x="4359244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AA765C1-3009-4F03-94C9-A56DE20557B1}"/>
              </a:ext>
            </a:extLst>
          </p:cNvPr>
          <p:cNvCxnSpPr>
            <a:cxnSpLocks/>
          </p:cNvCxnSpPr>
          <p:nvPr/>
        </p:nvCxnSpPr>
        <p:spPr>
          <a:xfrm flipH="1">
            <a:off x="4173117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609C550-4741-4408-BB05-696A245387CD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5294634" y="3428376"/>
            <a:ext cx="1287137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174436D-13F3-4BD5-B32A-3F3EC32B4ED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5115170" y="3428376"/>
            <a:ext cx="85254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E747697-4368-4FE2-9DF9-C86FE0B94F9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21714" y="3428376"/>
            <a:ext cx="43185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825AA02-D803-4411-8010-6C8090635DE5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4129152" y="3428376"/>
            <a:ext cx="420350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B4F560-554F-412C-97A5-00009EE5C70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3515006" y="3428376"/>
            <a:ext cx="843818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7B86E10-593D-4095-AE27-24C441B0B9EF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896892" y="3428376"/>
            <a:ext cx="1280181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/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blipFill>
                <a:blip r:embed="rId31"/>
                <a:stretch>
                  <a:fillRect r="-2083"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/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blipFill>
                <a:blip r:embed="rId32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/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1100" dirty="0">
                    <a:solidFill>
                      <a:schemeClr val="accent2"/>
                    </a:solidFill>
                  </a:rPr>
                  <a:t>3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blipFill>
                <a:blip r:embed="rId3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452</Words>
  <Application>Microsoft Office PowerPoint</Application>
  <PresentationFormat>화면 슬라이드 쇼(4:3)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20</cp:revision>
  <dcterms:created xsi:type="dcterms:W3CDTF">2019-08-12T12:01:56Z</dcterms:created>
  <dcterms:modified xsi:type="dcterms:W3CDTF">2022-01-25T10:02:21Z</dcterms:modified>
</cp:coreProperties>
</file>