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9" r:id="rId4"/>
    <p:sldId id="260" r:id="rId5"/>
    <p:sldId id="257" r:id="rId6"/>
    <p:sldId id="258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6A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74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9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9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5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12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71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45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5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3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1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59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1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48532-E652-433E-A703-484C3AEDFF2A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74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.emf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17.png"/><Relationship Id="rId7" Type="http://schemas.openxmlformats.org/officeDocument/2006/relationships/image" Target="../media/image12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14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2.png"/><Relationship Id="rId5" Type="http://schemas.openxmlformats.org/officeDocument/2006/relationships/image" Target="../media/image40.png"/><Relationship Id="rId15" Type="http://schemas.openxmlformats.org/officeDocument/2006/relationships/image" Target="../media/image46.png"/><Relationship Id="rId10" Type="http://schemas.openxmlformats.org/officeDocument/2006/relationships/image" Target="../media/image18.png"/><Relationship Id="rId4" Type="http://schemas.openxmlformats.org/officeDocument/2006/relationships/image" Target="../media/image39.png"/><Relationship Id="rId9" Type="http://schemas.openxmlformats.org/officeDocument/2006/relationships/image" Target="../media/image16.png"/><Relationship Id="rId1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CA72ADFE-2852-4AF9-9E24-C1E62DEAB69C}"/>
              </a:ext>
            </a:extLst>
          </p:cNvPr>
          <p:cNvGrpSpPr/>
          <p:nvPr/>
        </p:nvGrpSpPr>
        <p:grpSpPr>
          <a:xfrm>
            <a:off x="453770" y="1571391"/>
            <a:ext cx="676442" cy="2969451"/>
            <a:chOff x="416334" y="1634783"/>
            <a:chExt cx="901922" cy="3379578"/>
          </a:xfrm>
        </p:grpSpPr>
        <p:sp>
          <p:nvSpPr>
            <p:cNvPr id="12" name="원호 11">
              <a:extLst>
                <a:ext uri="{FF2B5EF4-FFF2-40B4-BE49-F238E27FC236}">
                  <a16:creationId xmlns:a16="http://schemas.microsoft.com/office/drawing/2014/main" id="{9DBDBF7C-D483-409A-A3B0-8BBE243BCB37}"/>
                </a:ext>
              </a:extLst>
            </p:cNvPr>
            <p:cNvSpPr/>
            <p:nvPr/>
          </p:nvSpPr>
          <p:spPr>
            <a:xfrm rot="10800000">
              <a:off x="416334" y="1634783"/>
              <a:ext cx="736748" cy="3379578"/>
            </a:xfrm>
            <a:prstGeom prst="arc">
              <a:avLst>
                <a:gd name="adj1" fmla="val 16225976"/>
                <a:gd name="adj2" fmla="val 5299351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" name="원호 12">
              <a:extLst>
                <a:ext uri="{FF2B5EF4-FFF2-40B4-BE49-F238E27FC236}">
                  <a16:creationId xmlns:a16="http://schemas.microsoft.com/office/drawing/2014/main" id="{49D086F8-30B0-494F-938B-4E1502A0E799}"/>
                </a:ext>
              </a:extLst>
            </p:cNvPr>
            <p:cNvSpPr/>
            <p:nvPr/>
          </p:nvSpPr>
          <p:spPr>
            <a:xfrm rot="10800000">
              <a:off x="581508" y="1634783"/>
              <a:ext cx="736748" cy="3379578"/>
            </a:xfrm>
            <a:prstGeom prst="arc">
              <a:avLst>
                <a:gd name="adj1" fmla="val 16225976"/>
                <a:gd name="adj2" fmla="val 5299351"/>
              </a:avLst>
            </a:prstGeom>
            <a:ln w="12700">
              <a:solidFill>
                <a:schemeClr val="accent1"/>
              </a:solidFill>
              <a:headEnd type="triangl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27467F-7FEB-42DD-BAD2-E6D2664BB992}"/>
              </a:ext>
            </a:extLst>
          </p:cNvPr>
          <p:cNvSpPr txBox="1"/>
          <p:nvPr/>
        </p:nvSpPr>
        <p:spPr>
          <a:xfrm rot="16200000">
            <a:off x="-350848" y="2970923"/>
            <a:ext cx="13043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reconstruction</a:t>
            </a:r>
            <a:endParaRPr lang="ko-KR" altLang="en-US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CBF768-2741-4768-B8EA-1F501979CEAE}"/>
              </a:ext>
            </a:extLst>
          </p:cNvPr>
          <p:cNvSpPr txBox="1"/>
          <p:nvPr/>
        </p:nvSpPr>
        <p:spPr>
          <a:xfrm rot="16200000">
            <a:off x="183390" y="2970923"/>
            <a:ext cx="11785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time sampling</a:t>
            </a:r>
            <a:endParaRPr lang="ko-KR" alt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48B9E9-5F75-413E-A023-CD85D46A9147}"/>
                  </a:ext>
                </a:extLst>
              </p:cNvPr>
              <p:cNvSpPr txBox="1"/>
              <p:nvPr/>
            </p:nvSpPr>
            <p:spPr>
              <a:xfrm>
                <a:off x="7177138" y="4435009"/>
                <a:ext cx="9230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48B9E9-5F75-413E-A023-CD85D46A9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138" y="4435009"/>
                <a:ext cx="923073" cy="461665"/>
              </a:xfrm>
              <a:prstGeom prst="rect">
                <a:avLst/>
              </a:prstGeom>
              <a:blipFill>
                <a:blip r:embed="rId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8DCD07-798E-4F57-8BF2-EA7080156B91}"/>
                  </a:ext>
                </a:extLst>
              </p:cNvPr>
              <p:cNvSpPr txBox="1"/>
              <p:nvPr/>
            </p:nvSpPr>
            <p:spPr>
              <a:xfrm>
                <a:off x="3989942" y="4435009"/>
                <a:ext cx="1013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8DCD07-798E-4F57-8BF2-EA7080156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942" y="4435009"/>
                <a:ext cx="1013162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2F1D37-3CEE-490D-9A95-912158850F11}"/>
                  </a:ext>
                </a:extLst>
              </p:cNvPr>
              <p:cNvSpPr txBox="1"/>
              <p:nvPr/>
            </p:nvSpPr>
            <p:spPr>
              <a:xfrm>
                <a:off x="726188" y="4435008"/>
                <a:ext cx="866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2F1D37-3CEE-490D-9A95-912158850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88" y="4435008"/>
                <a:ext cx="866840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677823A-5E4A-41E1-BE56-BA5EDBC9692E}"/>
              </a:ext>
            </a:extLst>
          </p:cNvPr>
          <p:cNvCxnSpPr/>
          <p:nvPr/>
        </p:nvCxnSpPr>
        <p:spPr>
          <a:xfrm>
            <a:off x="1576759" y="4594056"/>
            <a:ext cx="233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8117082-245F-4DFB-93B3-45A9B930CEBD}"/>
              </a:ext>
            </a:extLst>
          </p:cNvPr>
          <p:cNvCxnSpPr/>
          <p:nvPr/>
        </p:nvCxnSpPr>
        <p:spPr>
          <a:xfrm>
            <a:off x="1576759" y="4761696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F7D332A-87AE-473E-BEE7-E330D59FD1E2}"/>
              </a:ext>
            </a:extLst>
          </p:cNvPr>
          <p:cNvSpPr txBox="1"/>
          <p:nvPr/>
        </p:nvSpPr>
        <p:spPr>
          <a:xfrm>
            <a:off x="1452180" y="4240760"/>
            <a:ext cx="26266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discrete time Fourier transform</a:t>
            </a:r>
            <a:endParaRPr lang="ko-KR" altLang="en-US" sz="13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A35D39-F4AF-44E8-99F9-35EA9D6F6429}"/>
              </a:ext>
            </a:extLst>
          </p:cNvPr>
          <p:cNvSpPr txBox="1"/>
          <p:nvPr/>
        </p:nvSpPr>
        <p:spPr>
          <a:xfrm>
            <a:off x="1832498" y="4826915"/>
            <a:ext cx="18721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dirty="0"/>
              <a:t>inverse discrete time </a:t>
            </a:r>
          </a:p>
          <a:p>
            <a:pPr algn="ctr"/>
            <a:r>
              <a:rPr lang="en-US" altLang="ko-KR" sz="1350" dirty="0"/>
              <a:t>Fourier transform</a:t>
            </a:r>
            <a:endParaRPr lang="ko-KR" altLang="en-US" sz="135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84AF8FD-727E-4628-A93C-B5AD1666BBFE}"/>
              </a:ext>
            </a:extLst>
          </p:cNvPr>
          <p:cNvCxnSpPr/>
          <p:nvPr/>
        </p:nvCxnSpPr>
        <p:spPr>
          <a:xfrm>
            <a:off x="4874443" y="4654298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76FC28-E996-4B7C-8CA4-C1C9A1CD3478}"/>
                  </a:ext>
                </a:extLst>
              </p:cNvPr>
              <p:cNvSpPr txBox="1"/>
              <p:nvPr/>
            </p:nvSpPr>
            <p:spPr>
              <a:xfrm>
                <a:off x="5658550" y="4339851"/>
                <a:ext cx="824136" cy="306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76FC28-E996-4B7C-8CA4-C1C9A1CD3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550" y="4339851"/>
                <a:ext cx="824136" cy="3068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원호 31">
            <a:extLst>
              <a:ext uri="{FF2B5EF4-FFF2-40B4-BE49-F238E27FC236}">
                <a16:creationId xmlns:a16="http://schemas.microsoft.com/office/drawing/2014/main" id="{53470CB3-B8DC-42E8-A4D9-3300C5F5150B}"/>
              </a:ext>
            </a:extLst>
          </p:cNvPr>
          <p:cNvSpPr/>
          <p:nvPr/>
        </p:nvSpPr>
        <p:spPr>
          <a:xfrm>
            <a:off x="7613335" y="1743870"/>
            <a:ext cx="448761" cy="2796972"/>
          </a:xfrm>
          <a:prstGeom prst="arc">
            <a:avLst>
              <a:gd name="adj1" fmla="val 16225976"/>
              <a:gd name="adj2" fmla="val 5299351"/>
            </a:avLst>
          </a:prstGeom>
          <a:ln w="127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BDF527-FA8A-4F23-B98F-6436979DC7DF}"/>
              </a:ext>
            </a:extLst>
          </p:cNvPr>
          <p:cNvSpPr txBox="1"/>
          <p:nvPr/>
        </p:nvSpPr>
        <p:spPr>
          <a:xfrm>
            <a:off x="8166656" y="2457553"/>
            <a:ext cx="9409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dirty="0"/>
              <a:t>bilinear</a:t>
            </a:r>
          </a:p>
          <a:p>
            <a:pPr algn="ctr"/>
            <a:r>
              <a:rPr lang="en-US" altLang="ko-KR" sz="1350" dirty="0"/>
              <a:t>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141CBF-6980-4A39-BFF3-952F02791154}"/>
                  </a:ext>
                </a:extLst>
              </p:cNvPr>
              <p:cNvSpPr txBox="1"/>
              <p:nvPr/>
            </p:nvSpPr>
            <p:spPr>
              <a:xfrm>
                <a:off x="8166656" y="3004169"/>
                <a:ext cx="944554" cy="4860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141CBF-6980-4A39-BFF3-952F02791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656" y="3004169"/>
                <a:ext cx="944554" cy="4860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A7D8C92-6E7F-4428-9FC7-70BB12224078}"/>
              </a:ext>
            </a:extLst>
          </p:cNvPr>
          <p:cNvCxnSpPr>
            <a:cxnSpLocks/>
          </p:cNvCxnSpPr>
          <p:nvPr/>
        </p:nvCxnSpPr>
        <p:spPr>
          <a:xfrm flipV="1">
            <a:off x="4472262" y="1876572"/>
            <a:ext cx="0" cy="23789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6EBF50-FFFC-4BCF-B6B9-EBDEE2AFF422}"/>
              </a:ext>
            </a:extLst>
          </p:cNvPr>
          <p:cNvSpPr txBox="1"/>
          <p:nvPr/>
        </p:nvSpPr>
        <p:spPr>
          <a:xfrm>
            <a:off x="4627858" y="2548213"/>
            <a:ext cx="9409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dirty="0"/>
              <a:t>bilinear</a:t>
            </a:r>
          </a:p>
          <a:p>
            <a:pPr algn="ctr"/>
            <a:r>
              <a:rPr lang="en-US" altLang="ko-KR" sz="1350" dirty="0"/>
              <a:t>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192D701-FCC6-4673-A296-FF7B9C84E6A2}"/>
                  </a:ext>
                </a:extLst>
              </p:cNvPr>
              <p:cNvSpPr txBox="1"/>
              <p:nvPr/>
            </p:nvSpPr>
            <p:spPr>
              <a:xfrm>
                <a:off x="4530026" y="3058394"/>
                <a:ext cx="1157817" cy="459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35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192D701-FCC6-4673-A296-FF7B9C84E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026" y="3058394"/>
                <a:ext cx="1157817" cy="4597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7A7889-8CEF-4B0D-9AB5-3AEF887C6243}"/>
                  </a:ext>
                </a:extLst>
              </p:cNvPr>
              <p:cNvSpPr txBox="1"/>
              <p:nvPr/>
            </p:nvSpPr>
            <p:spPr>
              <a:xfrm>
                <a:off x="770287" y="1237352"/>
                <a:ext cx="8562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7A7889-8CEF-4B0D-9AB5-3AEF887C6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87" y="1237352"/>
                <a:ext cx="856260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7CE88A-268A-4765-9F22-F85B1ED489DB}"/>
                  </a:ext>
                </a:extLst>
              </p:cNvPr>
              <p:cNvSpPr txBox="1"/>
              <p:nvPr/>
            </p:nvSpPr>
            <p:spPr>
              <a:xfrm>
                <a:off x="3973712" y="1237353"/>
                <a:ext cx="9920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7CE88A-268A-4765-9F22-F85B1ED48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712" y="1237353"/>
                <a:ext cx="992003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0196CA-D24C-4367-AD5F-2D528177C330}"/>
                  </a:ext>
                </a:extLst>
              </p:cNvPr>
              <p:cNvSpPr txBox="1"/>
              <p:nvPr/>
            </p:nvSpPr>
            <p:spPr>
              <a:xfrm>
                <a:off x="7177138" y="1237353"/>
                <a:ext cx="9166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0196CA-D24C-4367-AD5F-2D528177C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138" y="1237353"/>
                <a:ext cx="916661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9C04708-F3B1-4792-96DE-677FA430357C}"/>
              </a:ext>
            </a:extLst>
          </p:cNvPr>
          <p:cNvCxnSpPr/>
          <p:nvPr/>
        </p:nvCxnSpPr>
        <p:spPr>
          <a:xfrm>
            <a:off x="1576759" y="1394949"/>
            <a:ext cx="233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3204567-1E3B-4A00-BA8E-3D394AFE9450}"/>
              </a:ext>
            </a:extLst>
          </p:cNvPr>
          <p:cNvCxnSpPr/>
          <p:nvPr/>
        </p:nvCxnSpPr>
        <p:spPr>
          <a:xfrm>
            <a:off x="1576759" y="1562589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928600-A6A9-4788-9207-A8F810721F6E}"/>
              </a:ext>
            </a:extLst>
          </p:cNvPr>
          <p:cNvSpPr txBox="1"/>
          <p:nvPr/>
        </p:nvSpPr>
        <p:spPr>
          <a:xfrm>
            <a:off x="2011072" y="1072133"/>
            <a:ext cx="15501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Fourier transform</a:t>
            </a:r>
            <a:endParaRPr lang="ko-KR" altLang="en-US" sz="13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04F30-CE4B-4EF6-8866-4F052ECF649F}"/>
              </a:ext>
            </a:extLst>
          </p:cNvPr>
          <p:cNvSpPr txBox="1"/>
          <p:nvPr/>
        </p:nvSpPr>
        <p:spPr>
          <a:xfrm>
            <a:off x="1712529" y="1576489"/>
            <a:ext cx="21610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inverse Fourier transform</a:t>
            </a:r>
            <a:endParaRPr lang="ko-KR" altLang="en-US" sz="135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9421D25-1556-4A5F-B9B1-A897D8CB00EC}"/>
              </a:ext>
            </a:extLst>
          </p:cNvPr>
          <p:cNvCxnSpPr/>
          <p:nvPr/>
        </p:nvCxnSpPr>
        <p:spPr>
          <a:xfrm>
            <a:off x="4874443" y="1466208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B589D6-911E-4786-A1B6-3774F2F42B99}"/>
                  </a:ext>
                </a:extLst>
              </p:cNvPr>
              <p:cNvSpPr txBox="1"/>
              <p:nvPr/>
            </p:nvSpPr>
            <p:spPr>
              <a:xfrm>
                <a:off x="5701998" y="1189209"/>
                <a:ext cx="734817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n-US" altLang="ko-KR" sz="1350" dirty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B589D6-911E-4786-A1B6-3774F2F42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998" y="1189209"/>
                <a:ext cx="734817" cy="300082"/>
              </a:xfrm>
              <a:prstGeom prst="rect">
                <a:avLst/>
              </a:prstGeom>
              <a:blipFill>
                <a:blip r:embed="rId11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그룹 90">
            <a:extLst>
              <a:ext uri="{FF2B5EF4-FFF2-40B4-BE49-F238E27FC236}">
                <a16:creationId xmlns:a16="http://schemas.microsoft.com/office/drawing/2014/main" id="{8BAF018E-6F69-4E68-9DD4-226F05630A99}"/>
              </a:ext>
            </a:extLst>
          </p:cNvPr>
          <p:cNvGrpSpPr/>
          <p:nvPr/>
        </p:nvGrpSpPr>
        <p:grpSpPr>
          <a:xfrm>
            <a:off x="2636975" y="1845810"/>
            <a:ext cx="3596640" cy="2470773"/>
            <a:chOff x="2579100" y="1845810"/>
            <a:chExt cx="3596640" cy="2763473"/>
          </a:xfrm>
        </p:grpSpPr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7E28C5-1A9A-470D-A8BB-001B604B1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740" y="1845810"/>
              <a:ext cx="0" cy="2763473"/>
            </a:xfrm>
            <a:prstGeom prst="straightConnector1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3DBB2E8-52BC-4461-81BA-9B8FFC3C0C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9100" y="1876572"/>
              <a:ext cx="0" cy="2664381"/>
            </a:xfrm>
            <a:prstGeom prst="straightConnector1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123E30-4C05-45D5-A452-70CC77E28679}"/>
              </a:ext>
            </a:extLst>
          </p:cNvPr>
          <p:cNvSpPr txBox="1"/>
          <p:nvPr/>
        </p:nvSpPr>
        <p:spPr>
          <a:xfrm>
            <a:off x="2585314" y="291898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0E84AF-F701-457B-9C15-43BEBA4695BB}"/>
              </a:ext>
            </a:extLst>
          </p:cNvPr>
          <p:cNvSpPr txBox="1"/>
          <p:nvPr/>
        </p:nvSpPr>
        <p:spPr>
          <a:xfrm rot="10800000">
            <a:off x="2250676" y="291898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723E6E5-72A7-4AD6-AF22-184659F4F7EF}"/>
              </a:ext>
            </a:extLst>
          </p:cNvPr>
          <p:cNvGrpSpPr/>
          <p:nvPr/>
        </p:nvGrpSpPr>
        <p:grpSpPr>
          <a:xfrm>
            <a:off x="3071342" y="2834853"/>
            <a:ext cx="979668" cy="507831"/>
            <a:chOff x="3078860" y="3158607"/>
            <a:chExt cx="979668" cy="5078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69E97C6-ED09-4C99-99C8-20265835B654}"/>
                </a:ext>
              </a:extLst>
            </p:cNvPr>
            <p:cNvSpPr txBox="1"/>
            <p:nvPr/>
          </p:nvSpPr>
          <p:spPr>
            <a:xfrm>
              <a:off x="3136087" y="3158607"/>
              <a:ext cx="895694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50" dirty="0"/>
                <a:t>frequency</a:t>
              </a:r>
            </a:p>
            <a:p>
              <a:pPr algn="ctr"/>
              <a:r>
                <a:rPr lang="en-US" altLang="ko-KR" sz="1350" dirty="0"/>
                <a:t>response</a:t>
              </a:r>
            </a:p>
          </p:txBody>
        </p:sp>
        <p:sp>
          <p:nvSpPr>
            <p:cNvPr id="57" name="양쪽 대괄호 56">
              <a:extLst>
                <a:ext uri="{FF2B5EF4-FFF2-40B4-BE49-F238E27FC236}">
                  <a16:creationId xmlns:a16="http://schemas.microsoft.com/office/drawing/2014/main" id="{E0021527-25C1-4E10-8817-EACEB8069C98}"/>
                </a:ext>
              </a:extLst>
            </p:cNvPr>
            <p:cNvSpPr/>
            <p:nvPr/>
          </p:nvSpPr>
          <p:spPr>
            <a:xfrm>
              <a:off x="3078860" y="3209690"/>
              <a:ext cx="979668" cy="422822"/>
            </a:xfrm>
            <a:prstGeom prst="bracketPair">
              <a:avLst>
                <a:gd name="adj" fmla="val 229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5404BB5-E482-4E21-AF99-CEF2F8B03545}"/>
              </a:ext>
            </a:extLst>
          </p:cNvPr>
          <p:cNvGrpSpPr/>
          <p:nvPr/>
        </p:nvGrpSpPr>
        <p:grpSpPr>
          <a:xfrm>
            <a:off x="1218213" y="2834853"/>
            <a:ext cx="979668" cy="507831"/>
            <a:chOff x="3078860" y="3158607"/>
            <a:chExt cx="979668" cy="50783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43E448F-422A-452E-A423-50DB3C1B47F1}"/>
                </a:ext>
              </a:extLst>
            </p:cNvPr>
            <p:cNvSpPr txBox="1"/>
            <p:nvPr/>
          </p:nvSpPr>
          <p:spPr>
            <a:xfrm>
              <a:off x="3163733" y="3158607"/>
              <a:ext cx="82516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50"/>
                <a:t>impulse</a:t>
              </a:r>
              <a:endParaRPr lang="en-US" altLang="ko-KR" sz="1350" dirty="0"/>
            </a:p>
            <a:p>
              <a:pPr algn="ctr"/>
              <a:r>
                <a:rPr lang="en-US" altLang="ko-KR" sz="1350" dirty="0"/>
                <a:t>response</a:t>
              </a:r>
            </a:p>
          </p:txBody>
        </p:sp>
        <p:sp>
          <p:nvSpPr>
            <p:cNvPr id="61" name="양쪽 대괄호 60">
              <a:extLst>
                <a:ext uri="{FF2B5EF4-FFF2-40B4-BE49-F238E27FC236}">
                  <a16:creationId xmlns:a16="http://schemas.microsoft.com/office/drawing/2014/main" id="{DDBCF893-8616-4E06-A55B-95A01378462D}"/>
                </a:ext>
              </a:extLst>
            </p:cNvPr>
            <p:cNvSpPr/>
            <p:nvPr/>
          </p:nvSpPr>
          <p:spPr>
            <a:xfrm>
              <a:off x="3078860" y="3209690"/>
              <a:ext cx="979668" cy="422822"/>
            </a:xfrm>
            <a:prstGeom prst="bracketPair">
              <a:avLst>
                <a:gd name="adj" fmla="val 229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C3DEBD0-3589-439E-A652-723C4807E806}"/>
              </a:ext>
            </a:extLst>
          </p:cNvPr>
          <p:cNvSpPr txBox="1"/>
          <p:nvPr/>
        </p:nvSpPr>
        <p:spPr>
          <a:xfrm>
            <a:off x="6247640" y="291898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F28FBE9-545A-494D-B705-F4F53E6117FC}"/>
              </a:ext>
            </a:extLst>
          </p:cNvPr>
          <p:cNvGrpSpPr/>
          <p:nvPr/>
        </p:nvGrpSpPr>
        <p:grpSpPr>
          <a:xfrm>
            <a:off x="6684080" y="2834853"/>
            <a:ext cx="951388" cy="507831"/>
            <a:chOff x="3078860" y="3158607"/>
            <a:chExt cx="979668" cy="50783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C33DE39-DCC5-44AC-863E-E31BECBEAF3C}"/>
                </a:ext>
              </a:extLst>
            </p:cNvPr>
            <p:cNvSpPr txBox="1"/>
            <p:nvPr/>
          </p:nvSpPr>
          <p:spPr>
            <a:xfrm>
              <a:off x="3196649" y="3158607"/>
              <a:ext cx="77457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50" dirty="0"/>
                <a:t>transfer</a:t>
              </a:r>
            </a:p>
            <a:p>
              <a:pPr algn="ctr"/>
              <a:r>
                <a:rPr lang="en-US" altLang="ko-KR" sz="1350" dirty="0"/>
                <a:t>function</a:t>
              </a:r>
            </a:p>
          </p:txBody>
        </p:sp>
        <p:sp>
          <p:nvSpPr>
            <p:cNvPr id="65" name="양쪽 대괄호 64">
              <a:extLst>
                <a:ext uri="{FF2B5EF4-FFF2-40B4-BE49-F238E27FC236}">
                  <a16:creationId xmlns:a16="http://schemas.microsoft.com/office/drawing/2014/main" id="{20D120FB-C130-4B58-97C9-98BC695EB215}"/>
                </a:ext>
              </a:extLst>
            </p:cNvPr>
            <p:cNvSpPr/>
            <p:nvPr/>
          </p:nvSpPr>
          <p:spPr>
            <a:xfrm>
              <a:off x="3078860" y="3209690"/>
              <a:ext cx="979668" cy="422822"/>
            </a:xfrm>
            <a:prstGeom prst="bracketPair">
              <a:avLst>
                <a:gd name="adj" fmla="val 229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5BB619F-762B-4305-A57C-BEBB1F50605D}"/>
              </a:ext>
            </a:extLst>
          </p:cNvPr>
          <p:cNvGrpSpPr/>
          <p:nvPr/>
        </p:nvGrpSpPr>
        <p:grpSpPr>
          <a:xfrm>
            <a:off x="1021730" y="58538"/>
            <a:ext cx="6727986" cy="1839746"/>
            <a:chOff x="963855" y="232160"/>
            <a:chExt cx="6727986" cy="1839746"/>
          </a:xfrm>
        </p:grpSpPr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65669598-29A6-4583-B1E0-8E6CCA6A7FDE}"/>
                </a:ext>
              </a:extLst>
            </p:cNvPr>
            <p:cNvSpPr/>
            <p:nvPr/>
          </p:nvSpPr>
          <p:spPr>
            <a:xfrm rot="16200000">
              <a:off x="3703458" y="-2103963"/>
              <a:ext cx="1248779" cy="6727986"/>
            </a:xfrm>
            <a:prstGeom prst="arc">
              <a:avLst>
                <a:gd name="adj1" fmla="val 16374837"/>
                <a:gd name="adj2" fmla="val 5239466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E0061FFD-46C5-4488-BE6F-84D61FB37A23}"/>
                </a:ext>
              </a:extLst>
            </p:cNvPr>
            <p:cNvSpPr/>
            <p:nvPr/>
          </p:nvSpPr>
          <p:spPr>
            <a:xfrm rot="16200000">
              <a:off x="3703458" y="-1916476"/>
              <a:ext cx="1248779" cy="6727986"/>
            </a:xfrm>
            <a:prstGeom prst="arc">
              <a:avLst>
                <a:gd name="adj1" fmla="val 16358470"/>
                <a:gd name="adj2" fmla="val 5222416"/>
              </a:avLst>
            </a:prstGeom>
            <a:ln w="12700">
              <a:solidFill>
                <a:schemeClr val="accent1"/>
              </a:solidFill>
              <a:headEnd type="triangl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650756-F3D3-493D-BCCA-D670E0065FBA}"/>
                </a:ext>
              </a:extLst>
            </p:cNvPr>
            <p:cNvSpPr txBox="1"/>
            <p:nvPr/>
          </p:nvSpPr>
          <p:spPr>
            <a:xfrm>
              <a:off x="3477383" y="232160"/>
              <a:ext cx="1868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Laplace transform</a:t>
              </a:r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10F5AFA-A129-49DB-812A-0775FE5F076E}"/>
                </a:ext>
              </a:extLst>
            </p:cNvPr>
            <p:cNvSpPr txBox="1"/>
            <p:nvPr/>
          </p:nvSpPr>
          <p:spPr>
            <a:xfrm>
              <a:off x="3142940" y="878491"/>
              <a:ext cx="2591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inverse Laplace transform</a:t>
              </a:r>
              <a:endParaRPr lang="ko-KR" altLang="en-US" dirty="0"/>
            </a:p>
          </p:txBody>
        </p:sp>
      </p:grpSp>
      <p:sp>
        <p:nvSpPr>
          <p:cNvPr id="85" name="원호 84">
            <a:extLst>
              <a:ext uri="{FF2B5EF4-FFF2-40B4-BE49-F238E27FC236}">
                <a16:creationId xmlns:a16="http://schemas.microsoft.com/office/drawing/2014/main" id="{4999FBBA-CD36-4A26-A270-C9FAEB125C41}"/>
              </a:ext>
            </a:extLst>
          </p:cNvPr>
          <p:cNvSpPr/>
          <p:nvPr/>
        </p:nvSpPr>
        <p:spPr>
          <a:xfrm rot="5400000">
            <a:off x="3761334" y="1727136"/>
            <a:ext cx="1248779" cy="6727986"/>
          </a:xfrm>
          <a:prstGeom prst="arc">
            <a:avLst>
              <a:gd name="adj1" fmla="val 16374837"/>
              <a:gd name="adj2" fmla="val 5239466"/>
            </a:avLst>
          </a:prstGeom>
          <a:ln w="12700">
            <a:solidFill>
              <a:schemeClr val="accent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6" name="원호 85">
            <a:extLst>
              <a:ext uri="{FF2B5EF4-FFF2-40B4-BE49-F238E27FC236}">
                <a16:creationId xmlns:a16="http://schemas.microsoft.com/office/drawing/2014/main" id="{F992959A-A7BD-49C1-8C81-89A8C1471A38}"/>
              </a:ext>
            </a:extLst>
          </p:cNvPr>
          <p:cNvSpPr/>
          <p:nvPr/>
        </p:nvSpPr>
        <p:spPr>
          <a:xfrm rot="5400000">
            <a:off x="3761334" y="1539649"/>
            <a:ext cx="1248779" cy="6727986"/>
          </a:xfrm>
          <a:prstGeom prst="arc">
            <a:avLst>
              <a:gd name="adj1" fmla="val 16358470"/>
              <a:gd name="adj2" fmla="val 5222416"/>
            </a:avLst>
          </a:prstGeom>
          <a:ln w="12700">
            <a:solidFill>
              <a:schemeClr val="accent1"/>
            </a:solidFill>
            <a:headEnd type="triangl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EA09A6-B048-40CE-A41D-7045A7699F43}"/>
              </a:ext>
            </a:extLst>
          </p:cNvPr>
          <p:cNvSpPr txBox="1"/>
          <p:nvPr/>
        </p:nvSpPr>
        <p:spPr>
          <a:xfrm>
            <a:off x="3862598" y="5181968"/>
            <a:ext cx="128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Z-transform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2AB92B-6B15-4D96-AD1E-3A7A31680E39}"/>
              </a:ext>
            </a:extLst>
          </p:cNvPr>
          <p:cNvSpPr txBox="1"/>
          <p:nvPr/>
        </p:nvSpPr>
        <p:spPr>
          <a:xfrm>
            <a:off x="3482910" y="5668499"/>
            <a:ext cx="20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inverse Z-transform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9E7606B-FF0E-4A87-A617-C3B74CC3CBB2}"/>
                  </a:ext>
                </a:extLst>
              </p:cNvPr>
              <p:cNvSpPr txBox="1"/>
              <p:nvPr/>
            </p:nvSpPr>
            <p:spPr>
              <a:xfrm>
                <a:off x="6674438" y="5983216"/>
                <a:ext cx="866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9E7606B-FF0E-4A87-A617-C3B74CC3C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38" y="5983216"/>
                <a:ext cx="866840" cy="461665"/>
              </a:xfrm>
              <a:prstGeom prst="rect">
                <a:avLst/>
              </a:prstGeom>
              <a:blipFill>
                <a:blip r:embed="rId12"/>
                <a:stretch>
                  <a:fillRect r="-2113"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A53F004-1D03-4911-93E8-B33296FC5008}"/>
              </a:ext>
            </a:extLst>
          </p:cNvPr>
          <p:cNvCxnSpPr>
            <a:cxnSpLocks/>
          </p:cNvCxnSpPr>
          <p:nvPr/>
        </p:nvCxnSpPr>
        <p:spPr>
          <a:xfrm>
            <a:off x="4965715" y="4903642"/>
            <a:ext cx="880730" cy="462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원호 97">
            <a:extLst>
              <a:ext uri="{FF2B5EF4-FFF2-40B4-BE49-F238E27FC236}">
                <a16:creationId xmlns:a16="http://schemas.microsoft.com/office/drawing/2014/main" id="{681FFF87-43E7-4222-B29D-F4DD4122ED78}"/>
              </a:ext>
            </a:extLst>
          </p:cNvPr>
          <p:cNvSpPr/>
          <p:nvPr/>
        </p:nvSpPr>
        <p:spPr>
          <a:xfrm>
            <a:off x="5720142" y="5364326"/>
            <a:ext cx="315152" cy="367064"/>
          </a:xfrm>
          <a:prstGeom prst="arc">
            <a:avLst>
              <a:gd name="adj1" fmla="val 1559918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원호 99">
            <a:extLst>
              <a:ext uri="{FF2B5EF4-FFF2-40B4-BE49-F238E27FC236}">
                <a16:creationId xmlns:a16="http://schemas.microsoft.com/office/drawing/2014/main" id="{A8BCF7AB-4584-4FB8-8E46-CF5C405D7915}"/>
              </a:ext>
            </a:extLst>
          </p:cNvPr>
          <p:cNvSpPr/>
          <p:nvPr/>
        </p:nvSpPr>
        <p:spPr>
          <a:xfrm>
            <a:off x="5910980" y="5547858"/>
            <a:ext cx="315152" cy="367064"/>
          </a:xfrm>
          <a:prstGeom prst="arc">
            <a:avLst>
              <a:gd name="adj1" fmla="val 1559918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F2F8970-66F5-4CA6-A9D5-6DB1BD1ACD77}"/>
              </a:ext>
            </a:extLst>
          </p:cNvPr>
          <p:cNvCxnSpPr>
            <a:cxnSpLocks/>
          </p:cNvCxnSpPr>
          <p:nvPr/>
        </p:nvCxnSpPr>
        <p:spPr>
          <a:xfrm>
            <a:off x="6226444" y="5731390"/>
            <a:ext cx="520051" cy="26260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639A54B-8C0A-4096-8B1C-6EEEFCAAB66A}"/>
              </a:ext>
            </a:extLst>
          </p:cNvPr>
          <p:cNvSpPr txBox="1"/>
          <p:nvPr/>
        </p:nvSpPr>
        <p:spPr>
          <a:xfrm rot="1551835">
            <a:off x="5109559" y="4730136"/>
            <a:ext cx="1025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frequency</a:t>
            </a:r>
          </a:p>
          <a:p>
            <a:pPr algn="ctr"/>
            <a:r>
              <a:rPr lang="en-US" altLang="ko-KR" sz="1400" dirty="0"/>
              <a:t>sampling</a:t>
            </a:r>
            <a:endParaRPr lang="ko-KR" altLang="en-US" sz="1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4A18362-1986-4C3E-8B8B-0070F4243AB6}"/>
              </a:ext>
            </a:extLst>
          </p:cNvPr>
          <p:cNvSpPr txBox="1"/>
          <p:nvPr/>
        </p:nvSpPr>
        <p:spPr>
          <a:xfrm>
            <a:off x="886085" y="6241697"/>
            <a:ext cx="267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Discrete Fourier Transform</a:t>
            </a:r>
            <a:endParaRPr lang="ko-KR" altLang="en-US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91C40446-11FB-4249-8A86-CFCF0FDF1807}"/>
              </a:ext>
            </a:extLst>
          </p:cNvPr>
          <p:cNvCxnSpPr>
            <a:cxnSpLocks/>
          </p:cNvCxnSpPr>
          <p:nvPr/>
        </p:nvCxnSpPr>
        <p:spPr>
          <a:xfrm>
            <a:off x="922695" y="4896673"/>
            <a:ext cx="0" cy="1354887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829C94C-2D55-4895-9A5F-4625E314CEC5}"/>
              </a:ext>
            </a:extLst>
          </p:cNvPr>
          <p:cNvCxnSpPr>
            <a:cxnSpLocks/>
          </p:cNvCxnSpPr>
          <p:nvPr/>
        </p:nvCxnSpPr>
        <p:spPr>
          <a:xfrm>
            <a:off x="922695" y="6251560"/>
            <a:ext cx="5751743" cy="0"/>
          </a:xfrm>
          <a:prstGeom prst="line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9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C283814-9C8B-4353-A6BC-C150EA459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8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119EFC60-51AA-4681-B7EE-9111B9B07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70" y="790124"/>
            <a:ext cx="1313593" cy="79232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00FBD2A-71B2-4B54-A339-BE63DD323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302" y="2976438"/>
            <a:ext cx="1311930" cy="79132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EF543F94-FC25-4832-A99F-0EB4CFFB4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70" y="1519230"/>
            <a:ext cx="1313594" cy="79232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55BED15-5E83-4CC7-8618-9803FA109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302" y="2248336"/>
            <a:ext cx="1311930" cy="791322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DE1EBFF-DB33-4FD3-8ECE-65CE1C93F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5407" y="3704540"/>
            <a:ext cx="1309721" cy="78999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77B8E12D-4F06-437D-9994-A1CCB88FCB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5407" y="4431310"/>
            <a:ext cx="1309721" cy="78999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52882CE-BD02-4502-8360-C0E89A7DBA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5407" y="5158080"/>
            <a:ext cx="1309721" cy="789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BB5BF33-1BF3-4EC6-8A26-CDAABDF211AF}"/>
                  </a:ext>
                </a:extLst>
              </p:cNvPr>
              <p:cNvSpPr txBox="1"/>
              <p:nvPr/>
            </p:nvSpPr>
            <p:spPr>
              <a:xfrm>
                <a:off x="2232273" y="2259291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BB5BF33-1BF3-4EC6-8A26-CDAABDF21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2259291"/>
                <a:ext cx="1258566" cy="338554"/>
              </a:xfrm>
              <a:prstGeom prst="rect">
                <a:avLst/>
              </a:prstGeom>
              <a:blipFill>
                <a:blip r:embed="rId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BD37D93-85E5-466C-921A-A8E30D7C65B4}"/>
                  </a:ext>
                </a:extLst>
              </p:cNvPr>
              <p:cNvSpPr txBox="1"/>
              <p:nvPr/>
            </p:nvSpPr>
            <p:spPr>
              <a:xfrm>
                <a:off x="2232273" y="1512065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BD37D93-85E5-466C-921A-A8E30D7C6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1512065"/>
                <a:ext cx="1258566" cy="338554"/>
              </a:xfrm>
              <a:prstGeom prst="rect">
                <a:avLst/>
              </a:prstGeom>
              <a:blipFill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0415BD8-AD6C-4FE1-89F3-0A719EA11FD1}"/>
                  </a:ext>
                </a:extLst>
              </p:cNvPr>
              <p:cNvSpPr txBox="1"/>
              <p:nvPr/>
            </p:nvSpPr>
            <p:spPr>
              <a:xfrm>
                <a:off x="2232273" y="760935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0415BD8-AD6C-4FE1-89F3-0A719EA11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760935"/>
                <a:ext cx="1258566" cy="338554"/>
              </a:xfrm>
              <a:prstGeom prst="rect">
                <a:avLst/>
              </a:prstGeom>
              <a:blipFill>
                <a:blip r:embed="rId1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A759093-3796-43F2-B82A-1E4406B2DD43}"/>
                  </a:ext>
                </a:extLst>
              </p:cNvPr>
              <p:cNvSpPr txBox="1"/>
              <p:nvPr/>
            </p:nvSpPr>
            <p:spPr>
              <a:xfrm>
                <a:off x="2232273" y="5443965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A759093-3796-43F2-B82A-1E4406B2D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5443965"/>
                <a:ext cx="1258566" cy="338554"/>
              </a:xfrm>
              <a:prstGeom prst="rect">
                <a:avLst/>
              </a:prstGeom>
              <a:blipFill>
                <a:blip r:embed="rId1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EA5366B-D622-401F-9035-000182D0183D}"/>
                  </a:ext>
                </a:extLst>
              </p:cNvPr>
              <p:cNvSpPr txBox="1"/>
              <p:nvPr/>
            </p:nvSpPr>
            <p:spPr>
              <a:xfrm>
                <a:off x="2232273" y="4696739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EA5366B-D622-401F-9035-000182D01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4696739"/>
                <a:ext cx="1258566" cy="338554"/>
              </a:xfrm>
              <a:prstGeom prst="rect">
                <a:avLst/>
              </a:prstGeom>
              <a:blipFill>
                <a:blip r:embed="rId1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45898ED-90E4-431A-8794-E38973638037}"/>
                  </a:ext>
                </a:extLst>
              </p:cNvPr>
              <p:cNvSpPr txBox="1"/>
              <p:nvPr/>
            </p:nvSpPr>
            <p:spPr>
              <a:xfrm>
                <a:off x="2232273" y="3945609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45898ED-90E4-431A-8794-E38973638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3945609"/>
                <a:ext cx="1258566" cy="338554"/>
              </a:xfrm>
              <a:prstGeom prst="rect">
                <a:avLst/>
              </a:prstGeom>
              <a:blipFill>
                <a:blip r:embed="rId1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B3DB81E-9790-48DE-BA6E-21A2DA347F39}"/>
                  </a:ext>
                </a:extLst>
              </p:cNvPr>
              <p:cNvSpPr txBox="1"/>
              <p:nvPr/>
            </p:nvSpPr>
            <p:spPr>
              <a:xfrm>
                <a:off x="2232273" y="3180642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B3DB81E-9790-48DE-BA6E-21A2DA347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3180642"/>
                <a:ext cx="1258566" cy="338554"/>
              </a:xfrm>
              <a:prstGeom prst="rect">
                <a:avLst/>
              </a:prstGeom>
              <a:blipFill>
                <a:blip r:embed="rId1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B0E8DF2-7958-4B9C-9FDB-C3ACA6C8A704}"/>
              </a:ext>
            </a:extLst>
          </p:cNvPr>
          <p:cNvCxnSpPr>
            <a:cxnSpLocks/>
          </p:cNvCxnSpPr>
          <p:nvPr/>
        </p:nvCxnSpPr>
        <p:spPr>
          <a:xfrm flipV="1">
            <a:off x="1200488" y="648894"/>
            <a:ext cx="0" cy="5396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8E739C-4E51-4020-B5EA-9CE08308E718}"/>
                  </a:ext>
                </a:extLst>
              </p:cNvPr>
              <p:cNvSpPr txBox="1"/>
              <p:nvPr/>
            </p:nvSpPr>
            <p:spPr>
              <a:xfrm>
                <a:off x="954139" y="254446"/>
                <a:ext cx="492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8E739C-4E51-4020-B5EA-9CE08308E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39" y="254446"/>
                <a:ext cx="49269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576299D-E9A6-4C41-8D7C-DAF04CBEFC98}"/>
              </a:ext>
            </a:extLst>
          </p:cNvPr>
          <p:cNvCxnSpPr>
            <a:cxnSpLocks/>
          </p:cNvCxnSpPr>
          <p:nvPr/>
        </p:nvCxnSpPr>
        <p:spPr>
          <a:xfrm>
            <a:off x="1092891" y="3369682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68E94B-42F6-49BB-BF66-F33A9D91C693}"/>
                  </a:ext>
                </a:extLst>
              </p:cNvPr>
              <p:cNvSpPr txBox="1"/>
              <p:nvPr/>
            </p:nvSpPr>
            <p:spPr>
              <a:xfrm>
                <a:off x="518624" y="318501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68E94B-42F6-49BB-BF66-F33A9D91C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24" y="3185016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7AB238-6611-4EA3-A485-F705997A9040}"/>
                  </a:ext>
                </a:extLst>
              </p:cNvPr>
              <p:cNvSpPr txBox="1"/>
              <p:nvPr/>
            </p:nvSpPr>
            <p:spPr>
              <a:xfrm>
                <a:off x="308181" y="2466968"/>
                <a:ext cx="786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7AB238-6611-4EA3-A485-F705997A9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81" y="2466968"/>
                <a:ext cx="786690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98BCB0D-46DA-4B3D-B5FC-8CD0ACEBC5BE}"/>
              </a:ext>
            </a:extLst>
          </p:cNvPr>
          <p:cNvCxnSpPr>
            <a:cxnSpLocks/>
          </p:cNvCxnSpPr>
          <p:nvPr/>
        </p:nvCxnSpPr>
        <p:spPr>
          <a:xfrm>
            <a:off x="1092891" y="2651634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5F6A28-AF99-4C9F-9DC0-55F0C8D24FB7}"/>
                  </a:ext>
                </a:extLst>
              </p:cNvPr>
              <p:cNvSpPr txBox="1"/>
              <p:nvPr/>
            </p:nvSpPr>
            <p:spPr>
              <a:xfrm>
                <a:off x="308181" y="1719793"/>
                <a:ext cx="786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5F6A28-AF99-4C9F-9DC0-55F0C8D24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81" y="1719793"/>
                <a:ext cx="786690" cy="36933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7B5E9F1-F267-4693-A00F-3DDFE8193F13}"/>
              </a:ext>
            </a:extLst>
          </p:cNvPr>
          <p:cNvCxnSpPr>
            <a:cxnSpLocks/>
          </p:cNvCxnSpPr>
          <p:nvPr/>
        </p:nvCxnSpPr>
        <p:spPr>
          <a:xfrm>
            <a:off x="1092891" y="1904459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F285346-0324-4432-A5B2-57B5FB7DF781}"/>
              </a:ext>
            </a:extLst>
          </p:cNvPr>
          <p:cNvCxnSpPr>
            <a:cxnSpLocks/>
          </p:cNvCxnSpPr>
          <p:nvPr/>
        </p:nvCxnSpPr>
        <p:spPr>
          <a:xfrm>
            <a:off x="1092891" y="1186287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F343008-7937-477B-8EEA-C910278DEC13}"/>
                  </a:ext>
                </a:extLst>
              </p:cNvPr>
              <p:cNvSpPr txBox="1"/>
              <p:nvPr/>
            </p:nvSpPr>
            <p:spPr>
              <a:xfrm>
                <a:off x="221619" y="5368410"/>
                <a:ext cx="959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(6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F343008-7937-477B-8EEA-C910278DE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19" y="5368410"/>
                <a:ext cx="959815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AA200AA-9F40-4322-B341-0923DE988743}"/>
              </a:ext>
            </a:extLst>
          </p:cNvPr>
          <p:cNvCxnSpPr>
            <a:cxnSpLocks/>
          </p:cNvCxnSpPr>
          <p:nvPr/>
        </p:nvCxnSpPr>
        <p:spPr>
          <a:xfrm>
            <a:off x="1092891" y="5553076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7A1091-9BA3-4C97-9FF8-82232F21B4E7}"/>
                  </a:ext>
                </a:extLst>
              </p:cNvPr>
              <p:cNvSpPr txBox="1"/>
              <p:nvPr/>
            </p:nvSpPr>
            <p:spPr>
              <a:xfrm>
                <a:off x="221619" y="4621235"/>
                <a:ext cx="959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(4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7A1091-9BA3-4C97-9FF8-82232F21B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19" y="4621235"/>
                <a:ext cx="959815" cy="369332"/>
              </a:xfrm>
              <a:prstGeom prst="rect">
                <a:avLst/>
              </a:prstGeom>
              <a:blipFill>
                <a:blip r:embed="rId2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8F72EC0-D506-4DDF-9BBB-6DE89493DF22}"/>
              </a:ext>
            </a:extLst>
          </p:cNvPr>
          <p:cNvCxnSpPr>
            <a:cxnSpLocks/>
          </p:cNvCxnSpPr>
          <p:nvPr/>
        </p:nvCxnSpPr>
        <p:spPr>
          <a:xfrm>
            <a:off x="1092891" y="4805901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CEDBB0-545A-435C-86A0-CF14E761009C}"/>
                  </a:ext>
                </a:extLst>
              </p:cNvPr>
              <p:cNvSpPr txBox="1"/>
              <p:nvPr/>
            </p:nvSpPr>
            <p:spPr>
              <a:xfrm>
                <a:off x="221619" y="3903063"/>
                <a:ext cx="959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CEDBB0-545A-435C-86A0-CF14E7610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19" y="3903063"/>
                <a:ext cx="959815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F71668E-0C75-44BC-BD39-711DDBD1F706}"/>
              </a:ext>
            </a:extLst>
          </p:cNvPr>
          <p:cNvCxnSpPr>
            <a:cxnSpLocks/>
          </p:cNvCxnSpPr>
          <p:nvPr/>
        </p:nvCxnSpPr>
        <p:spPr>
          <a:xfrm>
            <a:off x="1092891" y="4087729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78BD7B-3936-47A6-BA52-C6EFD71DD6B7}"/>
                  </a:ext>
                </a:extLst>
              </p:cNvPr>
              <p:cNvSpPr txBox="1"/>
              <p:nvPr/>
            </p:nvSpPr>
            <p:spPr>
              <a:xfrm>
                <a:off x="308181" y="958068"/>
                <a:ext cx="786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78BD7B-3936-47A6-BA52-C6EFD71DD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81" y="958068"/>
                <a:ext cx="786690" cy="369332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80E4F80-D06A-4F22-91C0-40F4666218FA}"/>
                  </a:ext>
                </a:extLst>
              </p:cNvPr>
              <p:cNvSpPr txBox="1"/>
              <p:nvPr/>
            </p:nvSpPr>
            <p:spPr>
              <a:xfrm>
                <a:off x="1218805" y="6273066"/>
                <a:ext cx="2026934" cy="343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표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시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시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간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=0~3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80E4F80-D06A-4F22-91C0-40F466621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805" y="6273066"/>
                <a:ext cx="2026934" cy="343235"/>
              </a:xfrm>
              <a:prstGeom prst="rect">
                <a:avLst/>
              </a:prstGeom>
              <a:blipFill>
                <a:blip r:embed="rId24"/>
                <a:stretch>
                  <a:fillRect l="-602" t="-7143" b="-19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34167B1-E053-4828-94E4-10A3F3121157}"/>
                  </a:ext>
                </a:extLst>
              </p:cNvPr>
              <p:cNvSpPr txBox="1"/>
              <p:nvPr/>
            </p:nvSpPr>
            <p:spPr>
              <a:xfrm>
                <a:off x="1602990" y="241700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34167B1-E053-4828-94E4-10A3F3121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990" y="241700"/>
                <a:ext cx="1258566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F9AEB99-3832-49D3-858B-1AB38BCE8342}"/>
                  </a:ext>
                </a:extLst>
              </p:cNvPr>
              <p:cNvSpPr txBox="1"/>
              <p:nvPr/>
            </p:nvSpPr>
            <p:spPr>
              <a:xfrm>
                <a:off x="1602990" y="6000702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F9AEB99-3832-49D3-858B-1AB38BCE8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990" y="6000702"/>
                <a:ext cx="1258566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C5DC36E-26E7-4F96-AECD-953BA57CBCED}"/>
                  </a:ext>
                </a:extLst>
              </p:cNvPr>
              <p:cNvSpPr txBox="1"/>
              <p:nvPr/>
            </p:nvSpPr>
            <p:spPr>
              <a:xfrm>
                <a:off x="3784246" y="3816265"/>
                <a:ext cx="515564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u="sng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푸리에 변환의 의미</a:t>
                </a:r>
                <a:r>
                  <a:rPr lang="en-US" altLang="ko-KR" sz="24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:</a:t>
                </a:r>
              </a:p>
              <a:p>
                <a:pPr algn="ctr"/>
                <a:r>
                  <a:rPr lang="ko-KR" altLang="en-US" sz="24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각 각주파수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마루 부리 Beta" panose="020B0600000101010101" pitchFamily="50" charset="-127"/>
                      </a:rPr>
                      <m:t>𝜔</m:t>
                    </m:r>
                  </m:oMath>
                </a14:m>
                <a:r>
                  <a:rPr lang="ko-KR" altLang="en-US" sz="24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에 대해 원 신호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2400" b="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와 </a:t>
                </a:r>
                <a:endParaRPr lang="en-US" altLang="ko-KR" sz="2400" b="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  <a:p>
                <a:pPr algn="ctr"/>
                <a:r>
                  <a:rPr lang="ko-KR" altLang="en-US" sz="2400" b="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복소정현파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b="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가 얼마나</a:t>
                </a:r>
                <a:endParaRPr lang="en-US" altLang="ko-KR" sz="2400" b="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  <a:p>
                <a:pPr algn="ctr"/>
                <a:r>
                  <a:rPr lang="ko-KR" altLang="en-US" sz="24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닮았는지를 계산하여 내놓은 것</a:t>
                </a:r>
                <a:endParaRPr lang="en-US" altLang="ko-KR" sz="2400" b="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C5DC36E-26E7-4F96-AECD-953BA57CB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246" y="3816265"/>
                <a:ext cx="5155642" cy="1569660"/>
              </a:xfrm>
              <a:prstGeom prst="rect">
                <a:avLst/>
              </a:prstGeom>
              <a:blipFill>
                <a:blip r:embed="rId27"/>
                <a:stretch>
                  <a:fillRect l="-1418" t="-2713" b="-81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직사각형 68">
            <a:extLst>
              <a:ext uri="{FF2B5EF4-FFF2-40B4-BE49-F238E27FC236}">
                <a16:creationId xmlns:a16="http://schemas.microsoft.com/office/drawing/2014/main" id="{79485227-5E72-4A5C-B943-2F506B4B6379}"/>
              </a:ext>
            </a:extLst>
          </p:cNvPr>
          <p:cNvSpPr/>
          <p:nvPr/>
        </p:nvSpPr>
        <p:spPr>
          <a:xfrm>
            <a:off x="6472456" y="2583880"/>
            <a:ext cx="1936438" cy="664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BD57E02-BD38-4FDC-AD1D-16722C6E256F}"/>
              </a:ext>
            </a:extLst>
          </p:cNvPr>
          <p:cNvSpPr/>
          <p:nvPr/>
        </p:nvSpPr>
        <p:spPr>
          <a:xfrm>
            <a:off x="5585012" y="2583880"/>
            <a:ext cx="878542" cy="664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98EC822-CD16-4A0F-990A-A903ABE5A8E7}"/>
                  </a:ext>
                </a:extLst>
              </p:cNvPr>
              <p:cNvSpPr txBox="1"/>
              <p:nvPr/>
            </p:nvSpPr>
            <p:spPr>
              <a:xfrm>
                <a:off x="3248685" y="2323236"/>
                <a:ext cx="5946290" cy="1154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3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98EC822-CD16-4A0F-990A-A903ABE5A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685" y="2323236"/>
                <a:ext cx="5946290" cy="1154803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45B0DA60-2F16-42B9-9F6D-BBC714E68580}"/>
              </a:ext>
            </a:extLst>
          </p:cNvPr>
          <p:cNvSpPr txBox="1"/>
          <p:nvPr/>
        </p:nvSpPr>
        <p:spPr>
          <a:xfrm>
            <a:off x="5585012" y="2229553"/>
            <a:ext cx="927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원 신호 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27A8E72-236D-4CD2-AE80-C4F05A351A74}"/>
              </a:ext>
            </a:extLst>
          </p:cNvPr>
          <p:cNvSpPr txBox="1"/>
          <p:nvPr/>
        </p:nvSpPr>
        <p:spPr>
          <a:xfrm>
            <a:off x="6446212" y="2229553"/>
            <a:ext cx="1988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복소 정현파 세트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왼쪽 중괄호 74">
            <a:extLst>
              <a:ext uri="{FF2B5EF4-FFF2-40B4-BE49-F238E27FC236}">
                <a16:creationId xmlns:a16="http://schemas.microsoft.com/office/drawing/2014/main" id="{A4EF1206-03D7-4002-85E8-D6635346DA13}"/>
              </a:ext>
            </a:extLst>
          </p:cNvPr>
          <p:cNvSpPr/>
          <p:nvPr/>
        </p:nvSpPr>
        <p:spPr>
          <a:xfrm rot="5400000">
            <a:off x="6921849" y="117129"/>
            <a:ext cx="218171" cy="3609770"/>
          </a:xfrm>
          <a:prstGeom prst="leftBrace">
            <a:avLst>
              <a:gd name="adj1" fmla="val 183986"/>
              <a:gd name="adj2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6CC2DD-0FE1-4D60-89E0-1DDAB1BFD270}"/>
              </a:ext>
            </a:extLst>
          </p:cNvPr>
          <p:cNvSpPr txBox="1"/>
          <p:nvPr/>
        </p:nvSpPr>
        <p:spPr>
          <a:xfrm>
            <a:off x="5580481" y="1146073"/>
            <a:ext cx="2911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원 신호와 정현파 세트 간의 닮은 정도 계산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54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B1199570-2777-4280-972E-F7DE7A5E9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673" y="1707660"/>
            <a:ext cx="1014632" cy="612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FCC245B-59B4-4FCC-A87F-56D8CBB5E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610" y="3916229"/>
            <a:ext cx="1014632" cy="612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3659FCB4-66CD-4B48-80E0-1D5D792A9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73" y="2224941"/>
            <a:ext cx="1193684" cy="720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B5C98BD-3CDE-4F9E-8119-0309288D4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774" y="1108291"/>
            <a:ext cx="1193684" cy="720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145958F-C2D1-4947-A5D1-34A80EA8B5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3451" y="1108291"/>
            <a:ext cx="1193684" cy="72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0FC7CEC-57F0-4545-8827-A960A67D31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0405" y="1102724"/>
            <a:ext cx="1011392" cy="6100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3402C9-C9A6-4213-B5D0-262E87892B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1044" y="2225464"/>
            <a:ext cx="1010111" cy="6092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50C0AB-3CDB-46B9-ABD9-EB049BFFE1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31895" y="3346658"/>
            <a:ext cx="1008410" cy="6082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BD88B93-A8E2-419D-B5C5-FC6C834F58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31895" y="4465801"/>
            <a:ext cx="1008410" cy="608247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7F31ADF-A189-47DA-A5AB-351971B21B71}"/>
              </a:ext>
            </a:extLst>
          </p:cNvPr>
          <p:cNvCxnSpPr>
            <a:cxnSpLocks/>
          </p:cNvCxnSpPr>
          <p:nvPr/>
        </p:nvCxnSpPr>
        <p:spPr>
          <a:xfrm flipV="1">
            <a:off x="3144263" y="993985"/>
            <a:ext cx="0" cy="41551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4260B2-031F-47D5-B076-9B1FF3CB7EB9}"/>
                  </a:ext>
                </a:extLst>
              </p:cNvPr>
              <p:cNvSpPr txBox="1"/>
              <p:nvPr/>
            </p:nvSpPr>
            <p:spPr>
              <a:xfrm>
                <a:off x="2952292" y="690283"/>
                <a:ext cx="379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4260B2-031F-47D5-B076-9B1FF3CB7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292" y="690283"/>
                <a:ext cx="379350" cy="369332"/>
              </a:xfrm>
              <a:prstGeom prst="rect">
                <a:avLst/>
              </a:prstGeom>
              <a:blipFill>
                <a:blip r:embed="rId11"/>
                <a:stretch>
                  <a:fillRect l="-4762" r="-19048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556573B-8881-44FC-B604-B86738A8CBBB}"/>
              </a:ext>
            </a:extLst>
          </p:cNvPr>
          <p:cNvCxnSpPr>
            <a:cxnSpLocks/>
          </p:cNvCxnSpPr>
          <p:nvPr/>
        </p:nvCxnSpPr>
        <p:spPr>
          <a:xfrm>
            <a:off x="3059123" y="3088837"/>
            <a:ext cx="1656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4D486C-23F7-4B12-ACB3-C60E500BD822}"/>
                  </a:ext>
                </a:extLst>
              </p:cNvPr>
              <p:cNvSpPr txBox="1"/>
              <p:nvPr/>
            </p:nvSpPr>
            <p:spPr>
              <a:xfrm>
                <a:off x="2891223" y="3056438"/>
                <a:ext cx="281649" cy="284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4D486C-23F7-4B12-ACB3-C60E500BD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223" y="3056438"/>
                <a:ext cx="281649" cy="284365"/>
              </a:xfrm>
              <a:prstGeom prst="rect">
                <a:avLst/>
              </a:prstGeom>
              <a:blipFill>
                <a:blip r:embed="rId12"/>
                <a:stretch>
                  <a:fillRect r="-8696" b="-19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4964995-6A2B-44ED-A2E8-9B4C4DD40A72}"/>
              </a:ext>
            </a:extLst>
          </p:cNvPr>
          <p:cNvCxnSpPr>
            <a:cxnSpLocks/>
          </p:cNvCxnSpPr>
          <p:nvPr/>
        </p:nvCxnSpPr>
        <p:spPr>
          <a:xfrm>
            <a:off x="466166" y="3092674"/>
            <a:ext cx="570821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1CE9B913-B017-4680-A0C0-0E2CCC64BD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34351" y="2240542"/>
            <a:ext cx="1193684" cy="720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67887BD-EAAA-43E1-B0DC-13B7E510C1D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27217" y="3745140"/>
            <a:ext cx="1193684" cy="720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9332C493-13C7-425E-9988-65837EEA91F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6872" y="4518274"/>
            <a:ext cx="1193684" cy="7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F115BEC-40D7-415F-B1EB-C0B4A0F4813B}"/>
                  </a:ext>
                </a:extLst>
              </p:cNvPr>
              <p:cNvSpPr txBox="1"/>
              <p:nvPr/>
            </p:nvSpPr>
            <p:spPr>
              <a:xfrm>
                <a:off x="1579514" y="5327370"/>
                <a:ext cx="59849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u="sng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라플라스 변환의 의미</a:t>
                </a:r>
                <a:r>
                  <a:rPr lang="en-US" altLang="ko-KR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:</a:t>
                </a:r>
              </a:p>
              <a:p>
                <a:pPr algn="ctr"/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각주파수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마루 부리 Beta" panose="020B0600000101010101" pitchFamily="50" charset="-127"/>
                      </a:rPr>
                      <m:t>𝜔</m:t>
                    </m:r>
                  </m:oMath>
                </a14:m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와 수렴</a:t>
                </a:r>
                <a:r>
                  <a:rPr lang="en-US" altLang="ko-KR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/</a:t>
                </a:r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발산 </a:t>
                </a:r>
                <a:r>
                  <a:rPr lang="en-US" altLang="ko-KR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factor</a:t>
                </a:r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마루 부리 Beta" panose="020B0600000101010101" pitchFamily="50" charset="-127"/>
                      </a:rPr>
                      <m:t>𝜎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마루 부리 Beta" panose="020B0600000101010101" pitchFamily="50" charset="-127"/>
                      </a:rPr>
                      <m:t>에</m:t>
                    </m:r>
                  </m:oMath>
                </a14:m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 대해</a:t>
                </a:r>
                <a:endParaRPr lang="en-US" altLang="ko-KR" sz="200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  <a:p>
                <a:pPr algn="ctr"/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원 신호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2000" b="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와  복소 신호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b="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가 얼마나</a:t>
                </a:r>
                <a:endParaRPr lang="en-US" altLang="ko-KR" sz="2000" b="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  <a:p>
                <a:pPr algn="ctr"/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닮았는지를 계산하여 내놓은 것</a:t>
                </a:r>
                <a:endParaRPr lang="en-US" altLang="ko-KR" sz="2000" b="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F115BEC-40D7-415F-B1EB-C0B4A0F48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514" y="5327370"/>
                <a:ext cx="5984973" cy="1323439"/>
              </a:xfrm>
              <a:prstGeom prst="rect">
                <a:avLst/>
              </a:prstGeom>
              <a:blipFill>
                <a:blip r:embed="rId16"/>
                <a:stretch>
                  <a:fillRect l="-611" t="-2765" r="-611" b="-7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직사각형 75">
            <a:extLst>
              <a:ext uri="{FF2B5EF4-FFF2-40B4-BE49-F238E27FC236}">
                <a16:creationId xmlns:a16="http://schemas.microsoft.com/office/drawing/2014/main" id="{9A167B80-329A-4932-B32A-2450520FB6A3}"/>
              </a:ext>
            </a:extLst>
          </p:cNvPr>
          <p:cNvSpPr/>
          <p:nvPr/>
        </p:nvSpPr>
        <p:spPr>
          <a:xfrm>
            <a:off x="7179438" y="3755563"/>
            <a:ext cx="1396050" cy="4784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D06340D-60F4-4D5A-90C1-5D52646E5C31}"/>
              </a:ext>
            </a:extLst>
          </p:cNvPr>
          <p:cNvSpPr/>
          <p:nvPr/>
        </p:nvSpPr>
        <p:spPr>
          <a:xfrm>
            <a:off x="5892803" y="3755563"/>
            <a:ext cx="1280962" cy="478484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BA5E4C3-A9B1-4FF9-A177-B09BFA4FE09F}"/>
              </a:ext>
            </a:extLst>
          </p:cNvPr>
          <p:cNvSpPr/>
          <p:nvPr/>
        </p:nvSpPr>
        <p:spPr>
          <a:xfrm>
            <a:off x="5246719" y="3755563"/>
            <a:ext cx="632768" cy="4784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D5A067-822D-4308-A65D-20D02E434FEA}"/>
                  </a:ext>
                </a:extLst>
              </p:cNvPr>
              <p:cNvSpPr txBox="1"/>
              <p:nvPr/>
            </p:nvSpPr>
            <p:spPr>
              <a:xfrm>
                <a:off x="3614574" y="3537294"/>
                <a:ext cx="5529426" cy="1685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unc>
                                <m:func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0" i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ko-KR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D5A067-822D-4308-A65D-20D02E434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574" y="3537294"/>
                <a:ext cx="5529426" cy="168597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EB5214AB-C57A-4788-90CB-776402586713}"/>
              </a:ext>
            </a:extLst>
          </p:cNvPr>
          <p:cNvSpPr txBox="1"/>
          <p:nvPr/>
        </p:nvSpPr>
        <p:spPr>
          <a:xfrm>
            <a:off x="7560597" y="3391683"/>
            <a:ext cx="633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회전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6C5E5AF-15A1-419B-91BF-450D8278EF01}"/>
              </a:ext>
            </a:extLst>
          </p:cNvPr>
          <p:cNvSpPr txBox="1"/>
          <p:nvPr/>
        </p:nvSpPr>
        <p:spPr>
          <a:xfrm>
            <a:off x="5764521" y="3401208"/>
            <a:ext cx="1494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수렴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발산량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C415553-4285-4112-AE79-A13BD9AD2DC4}"/>
              </a:ext>
            </a:extLst>
          </p:cNvPr>
          <p:cNvSpPr txBox="1"/>
          <p:nvPr/>
        </p:nvSpPr>
        <p:spPr>
          <a:xfrm>
            <a:off x="158679" y="674709"/>
            <a:ext cx="1808114" cy="369332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수렴하는 신호들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647F010-088F-45F1-A2F4-0E516E9A23E0}"/>
              </a:ext>
            </a:extLst>
          </p:cNvPr>
          <p:cNvSpPr txBox="1"/>
          <p:nvPr/>
        </p:nvSpPr>
        <p:spPr>
          <a:xfrm>
            <a:off x="4342662" y="674709"/>
            <a:ext cx="180811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발산하는 신호들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4692830-FDD7-4A02-AFB6-5FAF79B8BBF4}"/>
              </a:ext>
            </a:extLst>
          </p:cNvPr>
          <p:cNvSpPr txBox="1"/>
          <p:nvPr/>
        </p:nvSpPr>
        <p:spPr>
          <a:xfrm>
            <a:off x="1971796" y="26970"/>
            <a:ext cx="237086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계속 회전 하는 신호들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=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복소정현파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E223BC2-8933-4FC8-BA7D-09465666D606}"/>
                  </a:ext>
                </a:extLst>
              </p:cNvPr>
              <p:cNvSpPr txBox="1"/>
              <p:nvPr/>
            </p:nvSpPr>
            <p:spPr>
              <a:xfrm>
                <a:off x="6127419" y="2899442"/>
                <a:ext cx="379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E223BC2-8933-4FC8-BA7D-09465666D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419" y="2899442"/>
                <a:ext cx="37935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86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14A808-5F48-4315-9D34-BE9D73A02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3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35F38E-7DE9-453C-A3A3-73950088A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5943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E2527F9-55B2-4A03-ADB5-68C3410E8A30}"/>
              </a:ext>
            </a:extLst>
          </p:cNvPr>
          <p:cNvSpPr/>
          <p:nvPr/>
        </p:nvSpPr>
        <p:spPr>
          <a:xfrm>
            <a:off x="7001435" y="3021106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CCF27-FC0E-4E91-AD82-ED6C48C4A6F1}"/>
              </a:ext>
            </a:extLst>
          </p:cNvPr>
          <p:cNvSpPr/>
          <p:nvPr/>
        </p:nvSpPr>
        <p:spPr>
          <a:xfrm>
            <a:off x="4459941" y="762004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C4BCDE-D65A-4902-82C7-817FF67DDB9D}"/>
              </a:ext>
            </a:extLst>
          </p:cNvPr>
          <p:cNvSpPr/>
          <p:nvPr/>
        </p:nvSpPr>
        <p:spPr>
          <a:xfrm>
            <a:off x="3620339" y="3396781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8A92CE-4620-407B-BAD9-2DE487D1419C}"/>
              </a:ext>
            </a:extLst>
          </p:cNvPr>
          <p:cNvSpPr/>
          <p:nvPr/>
        </p:nvSpPr>
        <p:spPr>
          <a:xfrm>
            <a:off x="2643747" y="3396781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736C02-3ED7-41C9-9CCD-570272A57292}"/>
              </a:ext>
            </a:extLst>
          </p:cNvPr>
          <p:cNvSpPr/>
          <p:nvPr/>
        </p:nvSpPr>
        <p:spPr>
          <a:xfrm>
            <a:off x="4773816" y="2234731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73859C-CA16-47E0-81DA-10C07CE0E72E}"/>
              </a:ext>
            </a:extLst>
          </p:cNvPr>
          <p:cNvSpPr/>
          <p:nvPr/>
        </p:nvSpPr>
        <p:spPr>
          <a:xfrm>
            <a:off x="4773816" y="4210188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4F076B-2BC7-47F8-89C3-292F97967FC0}"/>
              </a:ext>
            </a:extLst>
          </p:cNvPr>
          <p:cNvSpPr/>
          <p:nvPr/>
        </p:nvSpPr>
        <p:spPr>
          <a:xfrm>
            <a:off x="4773816" y="5148401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EE84E2-EC34-460C-8C4F-97CFF4CC582C}"/>
              </a:ext>
            </a:extLst>
          </p:cNvPr>
          <p:cNvSpPr/>
          <p:nvPr/>
        </p:nvSpPr>
        <p:spPr>
          <a:xfrm>
            <a:off x="4773816" y="1265006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BECB03-4301-48F7-B7AB-F2735282B56F}"/>
                  </a:ext>
                </a:extLst>
              </p:cNvPr>
              <p:cNvSpPr txBox="1"/>
              <p:nvPr/>
            </p:nvSpPr>
            <p:spPr>
              <a:xfrm>
                <a:off x="7001435" y="2949388"/>
                <a:ext cx="3778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BECB03-4301-48F7-B7AB-F2735282B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435" y="2949388"/>
                <a:ext cx="3778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F51EED-46E7-4AB0-BC91-831661AF6CB1}"/>
                  </a:ext>
                </a:extLst>
              </p:cNvPr>
              <p:cNvSpPr txBox="1"/>
              <p:nvPr/>
            </p:nvSpPr>
            <p:spPr>
              <a:xfrm>
                <a:off x="4271011" y="684914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F51EED-46E7-4AB0-BC91-831661AF6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011" y="684914"/>
                <a:ext cx="50712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5C1C9F-4C8E-48EB-9ED8-CF001660D380}"/>
                  </a:ext>
                </a:extLst>
              </p:cNvPr>
              <p:cNvSpPr txBox="1"/>
              <p:nvPr/>
            </p:nvSpPr>
            <p:spPr>
              <a:xfrm>
                <a:off x="2498544" y="4163731"/>
                <a:ext cx="17733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5C1C9F-4C8E-48EB-9ED8-CF001660D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544" y="4163731"/>
                <a:ext cx="177330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>
            <a:extLst>
              <a:ext uri="{FF2B5EF4-FFF2-40B4-BE49-F238E27FC236}">
                <a16:creationId xmlns:a16="http://schemas.microsoft.com/office/drawing/2014/main" id="{4CAEBFD2-411E-4412-9877-F3E28C38AF9A}"/>
              </a:ext>
            </a:extLst>
          </p:cNvPr>
          <p:cNvSpPr/>
          <p:nvPr/>
        </p:nvSpPr>
        <p:spPr>
          <a:xfrm>
            <a:off x="5894094" y="2073308"/>
            <a:ext cx="66796" cy="667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FC4B49A-7CC5-4942-86E7-41FC8A75BA57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4726784" y="2101850"/>
            <a:ext cx="1167310" cy="48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AC32ECB-C112-4961-9192-FC59D390ADB0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331743" y="2732637"/>
            <a:ext cx="1167310" cy="48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72D9FC-3080-451C-AFA5-9884183298D8}"/>
                  </a:ext>
                </a:extLst>
              </p:cNvPr>
              <p:cNvSpPr txBox="1"/>
              <p:nvPr/>
            </p:nvSpPr>
            <p:spPr>
              <a:xfrm>
                <a:off x="2719499" y="4573884"/>
                <a:ext cx="1322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72D9FC-3080-451C-AFA5-988418329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499" y="4573884"/>
                <a:ext cx="132222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064732-880E-487B-8A71-C301820DA220}"/>
                  </a:ext>
                </a:extLst>
              </p:cNvPr>
              <p:cNvSpPr txBox="1"/>
              <p:nvPr/>
            </p:nvSpPr>
            <p:spPr>
              <a:xfrm>
                <a:off x="5024913" y="1692671"/>
                <a:ext cx="180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064732-880E-487B-8A71-C301820DA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913" y="1692671"/>
                <a:ext cx="180030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533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AC58A12-B9FC-49AE-95C5-32F5B2872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052"/>
            <a:ext cx="9144000" cy="516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5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D7862C-558E-4E68-9777-6B98A6DE8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052"/>
            <a:ext cx="9144000" cy="516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33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299</Words>
  <Application>Microsoft Office PowerPoint</Application>
  <PresentationFormat>화면 슬라이드 쇼(4:3)</PresentationFormat>
  <Paragraphs>83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마루 부리 Beta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DongHoon</cp:lastModifiedBy>
  <cp:revision>14</cp:revision>
  <dcterms:created xsi:type="dcterms:W3CDTF">2019-08-12T12:01:56Z</dcterms:created>
  <dcterms:modified xsi:type="dcterms:W3CDTF">2022-01-24T13:57:39Z</dcterms:modified>
</cp:coreProperties>
</file>