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9925"/>
            <a:ext cx="6705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88817"/>
            <a:ext cx="8784976" cy="68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1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36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2021-04-28T01:58:56Z</dcterms:modified>
</cp:coreProperties>
</file>