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29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51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698794"/>
            <a:ext cx="10225136" cy="346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90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5</cp:revision>
  <dcterms:created xsi:type="dcterms:W3CDTF">2006-10-05T04:04:58Z</dcterms:created>
  <dcterms:modified xsi:type="dcterms:W3CDTF">2022-01-12T07:23:47Z</dcterms:modified>
</cp:coreProperties>
</file>